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8" r:id="rId2"/>
    <p:sldMasterId id="2147483648" r:id="rId3"/>
    <p:sldMasterId id="2147484468" r:id="rId4"/>
  </p:sldMasterIdLst>
  <p:notesMasterIdLst>
    <p:notesMasterId r:id="rId96"/>
  </p:notesMasterIdLst>
  <p:sldIdLst>
    <p:sldId id="265" r:id="rId5"/>
    <p:sldId id="274" r:id="rId6"/>
    <p:sldId id="329" r:id="rId7"/>
    <p:sldId id="386" r:id="rId8"/>
    <p:sldId id="339" r:id="rId9"/>
    <p:sldId id="436" r:id="rId10"/>
    <p:sldId id="437" r:id="rId11"/>
    <p:sldId id="438" r:id="rId12"/>
    <p:sldId id="400" r:id="rId13"/>
    <p:sldId id="402" r:id="rId14"/>
    <p:sldId id="327" r:id="rId15"/>
    <p:sldId id="363" r:id="rId16"/>
    <p:sldId id="403" r:id="rId17"/>
    <p:sldId id="266" r:id="rId18"/>
    <p:sldId id="275" r:id="rId19"/>
    <p:sldId id="404" r:id="rId20"/>
    <p:sldId id="277" r:id="rId21"/>
    <p:sldId id="367" r:id="rId22"/>
    <p:sldId id="374" r:id="rId23"/>
    <p:sldId id="405" r:id="rId24"/>
    <p:sldId id="288" r:id="rId25"/>
    <p:sldId id="409" r:id="rId26"/>
    <p:sldId id="407" r:id="rId27"/>
    <p:sldId id="408" r:id="rId28"/>
    <p:sldId id="406" r:id="rId29"/>
    <p:sldId id="302" r:id="rId30"/>
    <p:sldId id="368" r:id="rId31"/>
    <p:sldId id="380" r:id="rId32"/>
    <p:sldId id="262" r:id="rId33"/>
    <p:sldId id="340" r:id="rId34"/>
    <p:sldId id="341" r:id="rId35"/>
    <p:sldId id="330" r:id="rId36"/>
    <p:sldId id="338" r:id="rId37"/>
    <p:sldId id="411" r:id="rId38"/>
    <p:sldId id="412" r:id="rId39"/>
    <p:sldId id="370" r:id="rId40"/>
    <p:sldId id="416" r:id="rId41"/>
    <p:sldId id="272" r:id="rId42"/>
    <p:sldId id="269" r:id="rId43"/>
    <p:sldId id="354" r:id="rId44"/>
    <p:sldId id="355" r:id="rId45"/>
    <p:sldId id="415" r:id="rId46"/>
    <p:sldId id="356" r:id="rId47"/>
    <p:sldId id="357" r:id="rId48"/>
    <p:sldId id="384" r:id="rId49"/>
    <p:sldId id="376" r:id="rId50"/>
    <p:sldId id="365" r:id="rId51"/>
    <p:sldId id="364" r:id="rId52"/>
    <p:sldId id="342" r:id="rId53"/>
    <p:sldId id="360" r:id="rId54"/>
    <p:sldId id="343" r:id="rId55"/>
    <p:sldId id="421" r:id="rId56"/>
    <p:sldId id="422" r:id="rId57"/>
    <p:sldId id="346" r:id="rId58"/>
    <p:sldId id="347" r:id="rId59"/>
    <p:sldId id="349" r:id="rId60"/>
    <p:sldId id="350" r:id="rId61"/>
    <p:sldId id="351" r:id="rId62"/>
    <p:sldId id="352" r:id="rId63"/>
    <p:sldId id="353" r:id="rId64"/>
    <p:sldId id="432" r:id="rId65"/>
    <p:sldId id="434" r:id="rId66"/>
    <p:sldId id="419" r:id="rId67"/>
    <p:sldId id="420" r:id="rId68"/>
    <p:sldId id="372" r:id="rId69"/>
    <p:sldId id="418" r:id="rId70"/>
    <p:sldId id="387" r:id="rId71"/>
    <p:sldId id="390" r:id="rId72"/>
    <p:sldId id="388" r:id="rId73"/>
    <p:sldId id="389" r:id="rId74"/>
    <p:sldId id="393" r:id="rId75"/>
    <p:sldId id="392" r:id="rId76"/>
    <p:sldId id="395" r:id="rId77"/>
    <p:sldId id="394" r:id="rId78"/>
    <p:sldId id="396" r:id="rId79"/>
    <p:sldId id="397" r:id="rId80"/>
    <p:sldId id="391" r:id="rId81"/>
    <p:sldId id="398" r:id="rId82"/>
    <p:sldId id="377" r:id="rId83"/>
    <p:sldId id="379" r:id="rId84"/>
    <p:sldId id="423" r:id="rId85"/>
    <p:sldId id="271" r:id="rId86"/>
    <p:sldId id="424" r:id="rId87"/>
    <p:sldId id="425" r:id="rId88"/>
    <p:sldId id="426" r:id="rId89"/>
    <p:sldId id="427" r:id="rId90"/>
    <p:sldId id="428" r:id="rId91"/>
    <p:sldId id="429" r:id="rId92"/>
    <p:sldId id="430" r:id="rId93"/>
    <p:sldId id="431" r:id="rId94"/>
    <p:sldId id="268"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B54E94-9F48-4C01-A19D-6AB855DA2C41}">
          <p14:sldIdLst>
            <p14:sldId id="265"/>
            <p14:sldId id="274"/>
            <p14:sldId id="329"/>
            <p14:sldId id="386"/>
            <p14:sldId id="339"/>
            <p14:sldId id="436"/>
            <p14:sldId id="437"/>
            <p14:sldId id="438"/>
            <p14:sldId id="400"/>
            <p14:sldId id="402"/>
            <p14:sldId id="327"/>
            <p14:sldId id="363"/>
            <p14:sldId id="403"/>
            <p14:sldId id="266"/>
            <p14:sldId id="275"/>
            <p14:sldId id="404"/>
            <p14:sldId id="277"/>
            <p14:sldId id="367"/>
            <p14:sldId id="374"/>
            <p14:sldId id="405"/>
            <p14:sldId id="288"/>
            <p14:sldId id="409"/>
            <p14:sldId id="407"/>
            <p14:sldId id="408"/>
            <p14:sldId id="406"/>
            <p14:sldId id="302"/>
            <p14:sldId id="368"/>
            <p14:sldId id="380"/>
            <p14:sldId id="262"/>
            <p14:sldId id="340"/>
            <p14:sldId id="341"/>
            <p14:sldId id="330"/>
            <p14:sldId id="338"/>
            <p14:sldId id="411"/>
            <p14:sldId id="412"/>
            <p14:sldId id="370"/>
            <p14:sldId id="416"/>
            <p14:sldId id="272"/>
            <p14:sldId id="269"/>
            <p14:sldId id="354"/>
            <p14:sldId id="355"/>
            <p14:sldId id="415"/>
            <p14:sldId id="356"/>
            <p14:sldId id="357"/>
            <p14:sldId id="384"/>
            <p14:sldId id="376"/>
            <p14:sldId id="365"/>
            <p14:sldId id="364"/>
            <p14:sldId id="342"/>
            <p14:sldId id="360"/>
            <p14:sldId id="343"/>
            <p14:sldId id="421"/>
            <p14:sldId id="422"/>
            <p14:sldId id="346"/>
            <p14:sldId id="347"/>
            <p14:sldId id="349"/>
            <p14:sldId id="350"/>
            <p14:sldId id="351"/>
            <p14:sldId id="352"/>
            <p14:sldId id="353"/>
            <p14:sldId id="432"/>
            <p14:sldId id="434"/>
            <p14:sldId id="419"/>
            <p14:sldId id="420"/>
            <p14:sldId id="372"/>
            <p14:sldId id="418"/>
            <p14:sldId id="387"/>
            <p14:sldId id="390"/>
            <p14:sldId id="388"/>
            <p14:sldId id="389"/>
            <p14:sldId id="393"/>
            <p14:sldId id="392"/>
            <p14:sldId id="395"/>
            <p14:sldId id="394"/>
            <p14:sldId id="396"/>
            <p14:sldId id="397"/>
            <p14:sldId id="391"/>
            <p14:sldId id="398"/>
            <p14:sldId id="377"/>
            <p14:sldId id="379"/>
            <p14:sldId id="423"/>
            <p14:sldId id="271"/>
            <p14:sldId id="424"/>
            <p14:sldId id="425"/>
            <p14:sldId id="426"/>
            <p14:sldId id="427"/>
            <p14:sldId id="428"/>
            <p14:sldId id="429"/>
            <p14:sldId id="430"/>
            <p14:sldId id="431"/>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43" autoAdjust="0"/>
    <p:restoredTop sz="94660"/>
  </p:normalViewPr>
  <p:slideViewPr>
    <p:cSldViewPr snapToGrid="0">
      <p:cViewPr varScale="1">
        <p:scale>
          <a:sx n="111" d="100"/>
          <a:sy n="111" d="100"/>
        </p:scale>
        <p:origin x="4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962210-CC11-4883-85F5-7EC5405028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58036D2-0780-4C6D-9A01-AD2CAC69FB90}">
      <dgm:prSet phldrT="[Text]"/>
      <dgm:spPr/>
      <dgm:t>
        <a:bodyPr/>
        <a:lstStyle/>
        <a:p>
          <a:r>
            <a:rPr lang="en-US" dirty="0"/>
            <a:t>1 year to 45 days out</a:t>
          </a:r>
        </a:p>
      </dgm:t>
    </dgm:pt>
    <dgm:pt modelId="{09468BE3-FCA0-4BAC-AA9A-ABF7E2F1C623}" type="parTrans" cxnId="{091C659C-45A3-4085-99B3-5B8A8E6B6EE4}">
      <dgm:prSet/>
      <dgm:spPr/>
      <dgm:t>
        <a:bodyPr/>
        <a:lstStyle/>
        <a:p>
          <a:endParaRPr lang="en-US"/>
        </a:p>
      </dgm:t>
    </dgm:pt>
    <dgm:pt modelId="{F1971B60-03D1-4E17-B6EB-5D7680AFF5B7}" type="sibTrans" cxnId="{091C659C-45A3-4085-99B3-5B8A8E6B6EE4}">
      <dgm:prSet/>
      <dgm:spPr/>
      <dgm:t>
        <a:bodyPr/>
        <a:lstStyle/>
        <a:p>
          <a:endParaRPr lang="en-US" dirty="0"/>
        </a:p>
      </dgm:t>
    </dgm:pt>
    <dgm:pt modelId="{B5F1C45D-F387-42E4-A8B0-63A93932FC57}">
      <dgm:prSet phldrT="[Text]"/>
      <dgm:spPr/>
      <dgm:t>
        <a:bodyPr/>
        <a:lstStyle/>
        <a:p>
          <a:r>
            <a:rPr lang="en-US" dirty="0"/>
            <a:t>Completed Application Submitted – Case Created - Payment made</a:t>
          </a:r>
        </a:p>
      </dgm:t>
    </dgm:pt>
    <dgm:pt modelId="{C54D99C3-E9FC-4698-A1D7-460F0A746792}" type="parTrans" cxnId="{2A262F50-BB77-486C-9BB5-311AADB0C9FE}">
      <dgm:prSet/>
      <dgm:spPr/>
      <dgm:t>
        <a:bodyPr/>
        <a:lstStyle/>
        <a:p>
          <a:endParaRPr lang="en-US"/>
        </a:p>
      </dgm:t>
    </dgm:pt>
    <dgm:pt modelId="{055407D0-602F-4B73-AEBD-5011B32DB24D}" type="sibTrans" cxnId="{2A262F50-BB77-486C-9BB5-311AADB0C9FE}">
      <dgm:prSet/>
      <dgm:spPr/>
      <dgm:t>
        <a:bodyPr/>
        <a:lstStyle/>
        <a:p>
          <a:endParaRPr lang="en-US"/>
        </a:p>
      </dgm:t>
    </dgm:pt>
    <dgm:pt modelId="{7189D2D5-E4AA-465F-97C3-E26EDC1EEA47}">
      <dgm:prSet phldrT="[Text]"/>
      <dgm:spPr/>
      <dgm:t>
        <a:bodyPr/>
        <a:lstStyle/>
        <a:p>
          <a:r>
            <a:rPr lang="en-US" dirty="0"/>
            <a:t>30 days out</a:t>
          </a:r>
        </a:p>
      </dgm:t>
    </dgm:pt>
    <dgm:pt modelId="{98E468A7-7EA8-4D67-9C99-6CB489AD4DD1}" type="parTrans" cxnId="{E59D2749-2FE3-44A5-8B79-3B1986F397E0}">
      <dgm:prSet/>
      <dgm:spPr/>
      <dgm:t>
        <a:bodyPr/>
        <a:lstStyle/>
        <a:p>
          <a:endParaRPr lang="en-US"/>
        </a:p>
      </dgm:t>
    </dgm:pt>
    <dgm:pt modelId="{E97F3337-2863-4986-BE90-C471B964C949}" type="sibTrans" cxnId="{E59D2749-2FE3-44A5-8B79-3B1986F397E0}">
      <dgm:prSet/>
      <dgm:spPr/>
      <dgm:t>
        <a:bodyPr/>
        <a:lstStyle/>
        <a:p>
          <a:endParaRPr lang="en-US" dirty="0"/>
        </a:p>
      </dgm:t>
    </dgm:pt>
    <dgm:pt modelId="{52DB44BA-5992-4A07-B646-0AA0E193B46C}">
      <dgm:prSet phldrT="[Text]"/>
      <dgm:spPr/>
      <dgm:t>
        <a:bodyPr/>
        <a:lstStyle/>
        <a:p>
          <a:r>
            <a:rPr lang="en-US" dirty="0"/>
            <a:t>Finalizing</a:t>
          </a:r>
        </a:p>
      </dgm:t>
    </dgm:pt>
    <dgm:pt modelId="{4F22E19A-8575-4373-AD4C-47AB8921ADC2}" type="parTrans" cxnId="{162725A0-F8BD-43C6-AED2-152667C898F8}">
      <dgm:prSet/>
      <dgm:spPr/>
      <dgm:t>
        <a:bodyPr/>
        <a:lstStyle/>
        <a:p>
          <a:endParaRPr lang="en-US"/>
        </a:p>
      </dgm:t>
    </dgm:pt>
    <dgm:pt modelId="{4DD940AE-F43B-47AE-A5B7-357237D1C4DE}" type="sibTrans" cxnId="{162725A0-F8BD-43C6-AED2-152667C898F8}">
      <dgm:prSet/>
      <dgm:spPr/>
      <dgm:t>
        <a:bodyPr/>
        <a:lstStyle/>
        <a:p>
          <a:endParaRPr lang="en-US"/>
        </a:p>
      </dgm:t>
    </dgm:pt>
    <dgm:pt modelId="{7CA87954-F894-41AA-BB14-5AAF74AC7AF2}">
      <dgm:prSet phldrT="[Text]"/>
      <dgm:spPr/>
      <dgm:t>
        <a:bodyPr/>
        <a:lstStyle/>
        <a:p>
          <a:r>
            <a:rPr lang="en-US" dirty="0"/>
            <a:t>5 days out</a:t>
          </a:r>
        </a:p>
      </dgm:t>
    </dgm:pt>
    <dgm:pt modelId="{F69F0704-776D-4889-AE46-01CB24775861}" type="parTrans" cxnId="{608BA62F-DD01-4090-9DDC-EFC4E4CB3CA5}">
      <dgm:prSet/>
      <dgm:spPr/>
      <dgm:t>
        <a:bodyPr/>
        <a:lstStyle/>
        <a:p>
          <a:endParaRPr lang="en-US"/>
        </a:p>
      </dgm:t>
    </dgm:pt>
    <dgm:pt modelId="{D6B971C6-8BF0-4E01-B5B6-789D3EE052BC}" type="sibTrans" cxnId="{608BA62F-DD01-4090-9DDC-EFC4E4CB3CA5}">
      <dgm:prSet/>
      <dgm:spPr/>
      <dgm:t>
        <a:bodyPr/>
        <a:lstStyle/>
        <a:p>
          <a:endParaRPr lang="en-US"/>
        </a:p>
      </dgm:t>
    </dgm:pt>
    <dgm:pt modelId="{1FF5F1B4-7CC8-4463-83B9-5167C06F7F09}">
      <dgm:prSet phldrT="[Text]"/>
      <dgm:spPr/>
      <dgm:t>
        <a:bodyPr/>
        <a:lstStyle/>
        <a:p>
          <a:r>
            <a:rPr lang="en-US" dirty="0"/>
            <a:t>Permit Issued</a:t>
          </a:r>
        </a:p>
      </dgm:t>
    </dgm:pt>
    <dgm:pt modelId="{38AD8FAA-2F5F-4DDB-9B8B-C39F76BEA527}" type="parTrans" cxnId="{211A8673-0622-452E-AC2B-AF304ECA1981}">
      <dgm:prSet/>
      <dgm:spPr/>
      <dgm:t>
        <a:bodyPr/>
        <a:lstStyle/>
        <a:p>
          <a:endParaRPr lang="en-US"/>
        </a:p>
      </dgm:t>
    </dgm:pt>
    <dgm:pt modelId="{F615FCC5-A2EC-4804-A134-0724068409E2}" type="sibTrans" cxnId="{211A8673-0622-452E-AC2B-AF304ECA1981}">
      <dgm:prSet/>
      <dgm:spPr/>
      <dgm:t>
        <a:bodyPr/>
        <a:lstStyle/>
        <a:p>
          <a:endParaRPr lang="en-US"/>
        </a:p>
      </dgm:t>
    </dgm:pt>
    <dgm:pt modelId="{8BF2E292-0787-451C-A9C3-62A15E0889B2}">
      <dgm:prSet phldrT="[Text]"/>
      <dgm:spPr/>
      <dgm:t>
        <a:bodyPr/>
        <a:lstStyle/>
        <a:p>
          <a:r>
            <a:rPr lang="en-US" dirty="0"/>
            <a:t>City – Emailed permit</a:t>
          </a:r>
        </a:p>
      </dgm:t>
    </dgm:pt>
    <dgm:pt modelId="{6D69A6AF-C1CC-4B8B-8F9A-9B6B203EC80C}" type="parTrans" cxnId="{7FD53049-42E1-4450-8632-06B4FCF859ED}">
      <dgm:prSet/>
      <dgm:spPr/>
      <dgm:t>
        <a:bodyPr/>
        <a:lstStyle/>
        <a:p>
          <a:endParaRPr lang="en-US"/>
        </a:p>
      </dgm:t>
    </dgm:pt>
    <dgm:pt modelId="{82157B70-A5AC-4CA9-8871-A73AB2C5D1B0}" type="sibTrans" cxnId="{7FD53049-42E1-4450-8632-06B4FCF859ED}">
      <dgm:prSet/>
      <dgm:spPr/>
      <dgm:t>
        <a:bodyPr/>
        <a:lstStyle/>
        <a:p>
          <a:endParaRPr lang="en-US"/>
        </a:p>
      </dgm:t>
    </dgm:pt>
    <dgm:pt modelId="{504F4136-45A3-4F2C-9725-57E92907C1B0}">
      <dgm:prSet phldrT="[Text]"/>
      <dgm:spPr/>
      <dgm:t>
        <a:bodyPr/>
        <a:lstStyle/>
        <a:p>
          <a:r>
            <a:rPr lang="en-US" dirty="0"/>
            <a:t>Departmental review begins, revisions, changes, etc.</a:t>
          </a:r>
        </a:p>
      </dgm:t>
    </dgm:pt>
    <dgm:pt modelId="{1A28139C-AAEB-40F1-BEE9-DD4CC9138548}" type="parTrans" cxnId="{E94AC374-B777-47CC-B771-F4BC8CCA7D4D}">
      <dgm:prSet/>
      <dgm:spPr/>
      <dgm:t>
        <a:bodyPr/>
        <a:lstStyle/>
        <a:p>
          <a:endParaRPr lang="en-US"/>
        </a:p>
      </dgm:t>
    </dgm:pt>
    <dgm:pt modelId="{42B1EA30-FB49-449F-B7CE-73FE16FB75CB}" type="sibTrans" cxnId="{E94AC374-B777-47CC-B771-F4BC8CCA7D4D}">
      <dgm:prSet/>
      <dgm:spPr/>
      <dgm:t>
        <a:bodyPr/>
        <a:lstStyle/>
        <a:p>
          <a:endParaRPr lang="en-US"/>
        </a:p>
      </dgm:t>
    </dgm:pt>
    <dgm:pt modelId="{4214FDB6-24B5-4F89-8D08-A58279754424}">
      <dgm:prSet phldrT="[Text]"/>
      <dgm:spPr/>
      <dgm:t>
        <a:bodyPr/>
        <a:lstStyle/>
        <a:p>
          <a:r>
            <a:rPr lang="en-US" dirty="0"/>
            <a:t>DMD - Appointment set for signature</a:t>
          </a:r>
        </a:p>
      </dgm:t>
    </dgm:pt>
    <dgm:pt modelId="{26D6003C-0B4A-4A87-8BF1-7174362D42DA}" type="parTrans" cxnId="{220E0589-DA18-4012-8C60-21A6379049C1}">
      <dgm:prSet/>
      <dgm:spPr/>
      <dgm:t>
        <a:bodyPr/>
        <a:lstStyle/>
        <a:p>
          <a:endParaRPr lang="en-US"/>
        </a:p>
      </dgm:t>
    </dgm:pt>
    <dgm:pt modelId="{8F0E1D0E-37BD-4836-ACFA-190790A09358}" type="sibTrans" cxnId="{220E0589-DA18-4012-8C60-21A6379049C1}">
      <dgm:prSet/>
      <dgm:spPr/>
      <dgm:t>
        <a:bodyPr/>
        <a:lstStyle/>
        <a:p>
          <a:endParaRPr lang="en-US"/>
        </a:p>
      </dgm:t>
    </dgm:pt>
    <dgm:pt modelId="{B820513C-97BE-4933-9BDB-6C554987DE1C}">
      <dgm:prSet phldrT="[Text]"/>
      <dgm:spPr/>
      <dgm:t>
        <a:bodyPr/>
        <a:lstStyle/>
        <a:p>
          <a:r>
            <a:rPr lang="en-US" dirty="0"/>
            <a:t>Gathering the remaining reviews</a:t>
          </a:r>
        </a:p>
      </dgm:t>
    </dgm:pt>
    <dgm:pt modelId="{824040A0-B6A1-4E64-AE66-DAB6CB5CD601}" type="parTrans" cxnId="{3A1AB43D-36AC-4740-AC5B-6655CD9E3059}">
      <dgm:prSet/>
      <dgm:spPr/>
      <dgm:t>
        <a:bodyPr/>
        <a:lstStyle/>
        <a:p>
          <a:endParaRPr lang="en-US"/>
        </a:p>
      </dgm:t>
    </dgm:pt>
    <dgm:pt modelId="{87BD88C5-554F-42A2-B691-61078FB89EC4}" type="sibTrans" cxnId="{3A1AB43D-36AC-4740-AC5B-6655CD9E3059}">
      <dgm:prSet/>
      <dgm:spPr/>
      <dgm:t>
        <a:bodyPr/>
        <a:lstStyle/>
        <a:p>
          <a:endParaRPr lang="en-US"/>
        </a:p>
      </dgm:t>
    </dgm:pt>
    <dgm:pt modelId="{5FCAA2DD-9454-461A-9AC8-E66DFD99E127}" type="pres">
      <dgm:prSet presAssocID="{42962210-CC11-4883-85F5-7EC5405028CA}" presName="outerComposite" presStyleCnt="0">
        <dgm:presLayoutVars>
          <dgm:chMax val="5"/>
          <dgm:dir/>
          <dgm:resizeHandles val="exact"/>
        </dgm:presLayoutVars>
      </dgm:prSet>
      <dgm:spPr/>
    </dgm:pt>
    <dgm:pt modelId="{6D136237-EC63-4029-9D2E-08A020E717B8}" type="pres">
      <dgm:prSet presAssocID="{42962210-CC11-4883-85F5-7EC5405028CA}" presName="dummyMaxCanvas" presStyleCnt="0">
        <dgm:presLayoutVars/>
      </dgm:prSet>
      <dgm:spPr/>
    </dgm:pt>
    <dgm:pt modelId="{F0A5A3D9-677C-41EC-AD9B-E5FEC97BA3D5}" type="pres">
      <dgm:prSet presAssocID="{42962210-CC11-4883-85F5-7EC5405028CA}" presName="ThreeNodes_1" presStyleLbl="node1" presStyleIdx="0" presStyleCnt="3" custLinFactNeighborX="547" custLinFactNeighborY="3074">
        <dgm:presLayoutVars>
          <dgm:bulletEnabled val="1"/>
        </dgm:presLayoutVars>
      </dgm:prSet>
      <dgm:spPr/>
    </dgm:pt>
    <dgm:pt modelId="{BB684C0D-8957-4575-BDCD-5D586706152C}" type="pres">
      <dgm:prSet presAssocID="{42962210-CC11-4883-85F5-7EC5405028CA}" presName="ThreeNodes_2" presStyleLbl="node1" presStyleIdx="1" presStyleCnt="3" custLinFactNeighborX="2190" custLinFactNeighborY="-9224">
        <dgm:presLayoutVars>
          <dgm:bulletEnabled val="1"/>
        </dgm:presLayoutVars>
      </dgm:prSet>
      <dgm:spPr/>
    </dgm:pt>
    <dgm:pt modelId="{2941DA77-3F7D-44B7-8970-5D1E25120910}" type="pres">
      <dgm:prSet presAssocID="{42962210-CC11-4883-85F5-7EC5405028CA}" presName="ThreeNodes_3" presStyleLbl="node1" presStyleIdx="2" presStyleCnt="3" custLinFactNeighborX="-328" custLinFactNeighborY="-19688">
        <dgm:presLayoutVars>
          <dgm:bulletEnabled val="1"/>
        </dgm:presLayoutVars>
      </dgm:prSet>
      <dgm:spPr/>
    </dgm:pt>
    <dgm:pt modelId="{CE3AF18A-027C-4333-9F4B-A9699333EC7C}" type="pres">
      <dgm:prSet presAssocID="{42962210-CC11-4883-85F5-7EC5405028CA}" presName="ThreeConn_1-2" presStyleLbl="fgAccFollowNode1" presStyleIdx="0" presStyleCnt="2">
        <dgm:presLayoutVars>
          <dgm:bulletEnabled val="1"/>
        </dgm:presLayoutVars>
      </dgm:prSet>
      <dgm:spPr/>
    </dgm:pt>
    <dgm:pt modelId="{4BF62DD7-DE90-471E-AE8A-D41C2D4D9095}" type="pres">
      <dgm:prSet presAssocID="{42962210-CC11-4883-85F5-7EC5405028CA}" presName="ThreeConn_2-3" presStyleLbl="fgAccFollowNode1" presStyleIdx="1" presStyleCnt="2">
        <dgm:presLayoutVars>
          <dgm:bulletEnabled val="1"/>
        </dgm:presLayoutVars>
      </dgm:prSet>
      <dgm:spPr/>
    </dgm:pt>
    <dgm:pt modelId="{976104E1-C129-43CE-9DF9-862FF6C2321D}" type="pres">
      <dgm:prSet presAssocID="{42962210-CC11-4883-85F5-7EC5405028CA}" presName="ThreeNodes_1_text" presStyleLbl="node1" presStyleIdx="2" presStyleCnt="3">
        <dgm:presLayoutVars>
          <dgm:bulletEnabled val="1"/>
        </dgm:presLayoutVars>
      </dgm:prSet>
      <dgm:spPr/>
    </dgm:pt>
    <dgm:pt modelId="{C5CC1593-5D2F-4A8A-AA6E-7D6233ABCD85}" type="pres">
      <dgm:prSet presAssocID="{42962210-CC11-4883-85F5-7EC5405028CA}" presName="ThreeNodes_2_text" presStyleLbl="node1" presStyleIdx="2" presStyleCnt="3">
        <dgm:presLayoutVars>
          <dgm:bulletEnabled val="1"/>
        </dgm:presLayoutVars>
      </dgm:prSet>
      <dgm:spPr/>
    </dgm:pt>
    <dgm:pt modelId="{5DC89804-50BA-4690-991B-F5BAC51035C5}" type="pres">
      <dgm:prSet presAssocID="{42962210-CC11-4883-85F5-7EC5405028CA}" presName="ThreeNodes_3_text" presStyleLbl="node1" presStyleIdx="2" presStyleCnt="3">
        <dgm:presLayoutVars>
          <dgm:bulletEnabled val="1"/>
        </dgm:presLayoutVars>
      </dgm:prSet>
      <dgm:spPr/>
    </dgm:pt>
  </dgm:ptLst>
  <dgm:cxnLst>
    <dgm:cxn modelId="{020E2C00-3BCD-43FC-9951-9C61AA8A9CA7}" type="presOf" srcId="{B820513C-97BE-4933-9BDB-6C554987DE1C}" destId="{BB684C0D-8957-4575-BDCD-5D586706152C}" srcOrd="0" destOrd="2" presId="urn:microsoft.com/office/officeart/2005/8/layout/vProcess5"/>
    <dgm:cxn modelId="{1902B205-491D-4953-9996-FF9A70977E96}" type="presOf" srcId="{7189D2D5-E4AA-465F-97C3-E26EDC1EEA47}" destId="{C5CC1593-5D2F-4A8A-AA6E-7D6233ABCD85}" srcOrd="1" destOrd="0" presId="urn:microsoft.com/office/officeart/2005/8/layout/vProcess5"/>
    <dgm:cxn modelId="{76602D07-F24B-400B-BBC2-A5C6638B7F82}" type="presOf" srcId="{8BF2E292-0787-451C-A9C3-62A15E0889B2}" destId="{5DC89804-50BA-4690-991B-F5BAC51035C5}" srcOrd="1" destOrd="3" presId="urn:microsoft.com/office/officeart/2005/8/layout/vProcess5"/>
    <dgm:cxn modelId="{632C3121-99D5-4A88-991E-00008963175B}" type="presOf" srcId="{7CA87954-F894-41AA-BB14-5AAF74AC7AF2}" destId="{5DC89804-50BA-4690-991B-F5BAC51035C5}" srcOrd="1" destOrd="0" presId="urn:microsoft.com/office/officeart/2005/8/layout/vProcess5"/>
    <dgm:cxn modelId="{608BA62F-DD01-4090-9DDC-EFC4E4CB3CA5}" srcId="{42962210-CC11-4883-85F5-7EC5405028CA}" destId="{7CA87954-F894-41AA-BB14-5AAF74AC7AF2}" srcOrd="2" destOrd="0" parTransId="{F69F0704-776D-4889-AE46-01CB24775861}" sibTransId="{D6B971C6-8BF0-4E01-B5B6-789D3EE052BC}"/>
    <dgm:cxn modelId="{788F0935-9328-4A45-9538-6D25146F4036}" type="presOf" srcId="{B5F1C45D-F387-42E4-A8B0-63A93932FC57}" destId="{976104E1-C129-43CE-9DF9-862FF6C2321D}" srcOrd="1" destOrd="1" presId="urn:microsoft.com/office/officeart/2005/8/layout/vProcess5"/>
    <dgm:cxn modelId="{3A1AB43D-36AC-4740-AC5B-6655CD9E3059}" srcId="{7189D2D5-E4AA-465F-97C3-E26EDC1EEA47}" destId="{B820513C-97BE-4933-9BDB-6C554987DE1C}" srcOrd="1" destOrd="0" parTransId="{824040A0-B6A1-4E64-AE66-DAB6CB5CD601}" sibTransId="{87BD88C5-554F-42A2-B691-61078FB89EC4}"/>
    <dgm:cxn modelId="{36B75B67-E638-41C6-93EF-83A9E4E44AF5}" type="presOf" srcId="{B5F1C45D-F387-42E4-A8B0-63A93932FC57}" destId="{F0A5A3D9-677C-41EC-AD9B-E5FEC97BA3D5}" srcOrd="0" destOrd="1" presId="urn:microsoft.com/office/officeart/2005/8/layout/vProcess5"/>
    <dgm:cxn modelId="{E59D2749-2FE3-44A5-8B79-3B1986F397E0}" srcId="{42962210-CC11-4883-85F5-7EC5405028CA}" destId="{7189D2D5-E4AA-465F-97C3-E26EDC1EEA47}" srcOrd="1" destOrd="0" parTransId="{98E468A7-7EA8-4D67-9C99-6CB489AD4DD1}" sibTransId="{E97F3337-2863-4986-BE90-C471B964C949}"/>
    <dgm:cxn modelId="{7FD53049-42E1-4450-8632-06B4FCF859ED}" srcId="{7CA87954-F894-41AA-BB14-5AAF74AC7AF2}" destId="{8BF2E292-0787-451C-A9C3-62A15E0889B2}" srcOrd="2" destOrd="0" parTransId="{6D69A6AF-C1CC-4B8B-8F9A-9B6B203EC80C}" sibTransId="{82157B70-A5AC-4CA9-8871-A73AB2C5D1B0}"/>
    <dgm:cxn modelId="{F1B9D34A-804C-4C4A-971C-22B8124800F9}" type="presOf" srcId="{7189D2D5-E4AA-465F-97C3-E26EDC1EEA47}" destId="{BB684C0D-8957-4575-BDCD-5D586706152C}" srcOrd="0" destOrd="0" presId="urn:microsoft.com/office/officeart/2005/8/layout/vProcess5"/>
    <dgm:cxn modelId="{42FE0F4B-16BF-48BF-9D94-8A479EDA9C42}" type="presOf" srcId="{F58036D2-0780-4C6D-9A01-AD2CAC69FB90}" destId="{976104E1-C129-43CE-9DF9-862FF6C2321D}" srcOrd="1" destOrd="0" presId="urn:microsoft.com/office/officeart/2005/8/layout/vProcess5"/>
    <dgm:cxn modelId="{E25B514B-F327-431F-B70E-E0A134C91B28}" type="presOf" srcId="{504F4136-45A3-4F2C-9725-57E92907C1B0}" destId="{F0A5A3D9-677C-41EC-AD9B-E5FEC97BA3D5}" srcOrd="0" destOrd="2" presId="urn:microsoft.com/office/officeart/2005/8/layout/vProcess5"/>
    <dgm:cxn modelId="{2A262F50-BB77-486C-9BB5-311AADB0C9FE}" srcId="{F58036D2-0780-4C6D-9A01-AD2CAC69FB90}" destId="{B5F1C45D-F387-42E4-A8B0-63A93932FC57}" srcOrd="0" destOrd="0" parTransId="{C54D99C3-E9FC-4698-A1D7-460F0A746792}" sibTransId="{055407D0-602F-4B73-AEBD-5011B32DB24D}"/>
    <dgm:cxn modelId="{211A8673-0622-452E-AC2B-AF304ECA1981}" srcId="{7CA87954-F894-41AA-BB14-5AAF74AC7AF2}" destId="{1FF5F1B4-7CC8-4463-83B9-5167C06F7F09}" srcOrd="0" destOrd="0" parTransId="{38AD8FAA-2F5F-4DDB-9B8B-C39F76BEA527}" sibTransId="{F615FCC5-A2EC-4804-A134-0724068409E2}"/>
    <dgm:cxn modelId="{E94AC374-B777-47CC-B771-F4BC8CCA7D4D}" srcId="{F58036D2-0780-4C6D-9A01-AD2CAC69FB90}" destId="{504F4136-45A3-4F2C-9725-57E92907C1B0}" srcOrd="1" destOrd="0" parTransId="{1A28139C-AAEB-40F1-BEE9-DD4CC9138548}" sibTransId="{42B1EA30-FB49-449F-B7CE-73FE16FB75CB}"/>
    <dgm:cxn modelId="{13B0C176-BA69-4FFB-BE6B-6378FC182E4E}" type="presOf" srcId="{52DB44BA-5992-4A07-B646-0AA0E193B46C}" destId="{C5CC1593-5D2F-4A8A-AA6E-7D6233ABCD85}" srcOrd="1" destOrd="1" presId="urn:microsoft.com/office/officeart/2005/8/layout/vProcess5"/>
    <dgm:cxn modelId="{5D0A6477-0049-4EAC-82EC-05E7C6D84AD6}" type="presOf" srcId="{B820513C-97BE-4933-9BDB-6C554987DE1C}" destId="{C5CC1593-5D2F-4A8A-AA6E-7D6233ABCD85}" srcOrd="1" destOrd="2" presId="urn:microsoft.com/office/officeart/2005/8/layout/vProcess5"/>
    <dgm:cxn modelId="{5731387B-652D-42BC-8788-0C723362E171}" type="presOf" srcId="{1FF5F1B4-7CC8-4463-83B9-5167C06F7F09}" destId="{2941DA77-3F7D-44B7-8970-5D1E25120910}" srcOrd="0" destOrd="1" presId="urn:microsoft.com/office/officeart/2005/8/layout/vProcess5"/>
    <dgm:cxn modelId="{6937E07F-8054-4A70-90CD-86F2C9ABB75D}" type="presOf" srcId="{42962210-CC11-4883-85F5-7EC5405028CA}" destId="{5FCAA2DD-9454-461A-9AC8-E66DFD99E127}" srcOrd="0" destOrd="0" presId="urn:microsoft.com/office/officeart/2005/8/layout/vProcess5"/>
    <dgm:cxn modelId="{220E0589-DA18-4012-8C60-21A6379049C1}" srcId="{7CA87954-F894-41AA-BB14-5AAF74AC7AF2}" destId="{4214FDB6-24B5-4F89-8D08-A58279754424}" srcOrd="1" destOrd="0" parTransId="{26D6003C-0B4A-4A87-8BF1-7174362D42DA}" sibTransId="{8F0E1D0E-37BD-4836-ACFA-190790A09358}"/>
    <dgm:cxn modelId="{D0897E8A-14AE-4C47-986C-D48575D4106C}" type="presOf" srcId="{F58036D2-0780-4C6D-9A01-AD2CAC69FB90}" destId="{F0A5A3D9-677C-41EC-AD9B-E5FEC97BA3D5}" srcOrd="0" destOrd="0" presId="urn:microsoft.com/office/officeart/2005/8/layout/vProcess5"/>
    <dgm:cxn modelId="{091C659C-45A3-4085-99B3-5B8A8E6B6EE4}" srcId="{42962210-CC11-4883-85F5-7EC5405028CA}" destId="{F58036D2-0780-4C6D-9A01-AD2CAC69FB90}" srcOrd="0" destOrd="0" parTransId="{09468BE3-FCA0-4BAC-AA9A-ABF7E2F1C623}" sibTransId="{F1971B60-03D1-4E17-B6EB-5D7680AFF5B7}"/>
    <dgm:cxn modelId="{162725A0-F8BD-43C6-AED2-152667C898F8}" srcId="{7189D2D5-E4AA-465F-97C3-E26EDC1EEA47}" destId="{52DB44BA-5992-4A07-B646-0AA0E193B46C}" srcOrd="0" destOrd="0" parTransId="{4F22E19A-8575-4373-AD4C-47AB8921ADC2}" sibTransId="{4DD940AE-F43B-47AE-A5B7-357237D1C4DE}"/>
    <dgm:cxn modelId="{717186A1-33B8-4839-9F8E-91EEA07FC805}" type="presOf" srcId="{E97F3337-2863-4986-BE90-C471B964C949}" destId="{4BF62DD7-DE90-471E-AE8A-D41C2D4D9095}" srcOrd="0" destOrd="0" presId="urn:microsoft.com/office/officeart/2005/8/layout/vProcess5"/>
    <dgm:cxn modelId="{B13531A2-9FFE-45CD-8843-CB52CEDFA343}" type="presOf" srcId="{8BF2E292-0787-451C-A9C3-62A15E0889B2}" destId="{2941DA77-3F7D-44B7-8970-5D1E25120910}" srcOrd="0" destOrd="3" presId="urn:microsoft.com/office/officeart/2005/8/layout/vProcess5"/>
    <dgm:cxn modelId="{4D3F8AA5-337B-4CE4-AA39-867E5155E1DF}" type="presOf" srcId="{4214FDB6-24B5-4F89-8D08-A58279754424}" destId="{2941DA77-3F7D-44B7-8970-5D1E25120910}" srcOrd="0" destOrd="2" presId="urn:microsoft.com/office/officeart/2005/8/layout/vProcess5"/>
    <dgm:cxn modelId="{56668FA8-26C0-4E01-9512-ABAEA34A1EE2}" type="presOf" srcId="{504F4136-45A3-4F2C-9725-57E92907C1B0}" destId="{976104E1-C129-43CE-9DF9-862FF6C2321D}" srcOrd="1" destOrd="2" presId="urn:microsoft.com/office/officeart/2005/8/layout/vProcess5"/>
    <dgm:cxn modelId="{2D5AFEA9-992D-4945-90FE-246EE98FB9D0}" type="presOf" srcId="{1FF5F1B4-7CC8-4463-83B9-5167C06F7F09}" destId="{5DC89804-50BA-4690-991B-F5BAC51035C5}" srcOrd="1" destOrd="1" presId="urn:microsoft.com/office/officeart/2005/8/layout/vProcess5"/>
    <dgm:cxn modelId="{C5061AB0-49CB-4A98-9749-3A0701536327}" type="presOf" srcId="{F1971B60-03D1-4E17-B6EB-5D7680AFF5B7}" destId="{CE3AF18A-027C-4333-9F4B-A9699333EC7C}" srcOrd="0" destOrd="0" presId="urn:microsoft.com/office/officeart/2005/8/layout/vProcess5"/>
    <dgm:cxn modelId="{C20638BA-D20E-42C8-8CE2-583B82378EDD}" type="presOf" srcId="{52DB44BA-5992-4A07-B646-0AA0E193B46C}" destId="{BB684C0D-8957-4575-BDCD-5D586706152C}" srcOrd="0" destOrd="1" presId="urn:microsoft.com/office/officeart/2005/8/layout/vProcess5"/>
    <dgm:cxn modelId="{F66252D8-4D2A-40AA-BDBE-605839AFAB2B}" type="presOf" srcId="{4214FDB6-24B5-4F89-8D08-A58279754424}" destId="{5DC89804-50BA-4690-991B-F5BAC51035C5}" srcOrd="1" destOrd="2" presId="urn:microsoft.com/office/officeart/2005/8/layout/vProcess5"/>
    <dgm:cxn modelId="{0BD184F9-CFA0-4648-BC00-A705749A3681}" type="presOf" srcId="{7CA87954-F894-41AA-BB14-5AAF74AC7AF2}" destId="{2941DA77-3F7D-44B7-8970-5D1E25120910}" srcOrd="0" destOrd="0" presId="urn:microsoft.com/office/officeart/2005/8/layout/vProcess5"/>
    <dgm:cxn modelId="{72574654-A788-4FCD-8EEC-0CFEF9C92862}" type="presParOf" srcId="{5FCAA2DD-9454-461A-9AC8-E66DFD99E127}" destId="{6D136237-EC63-4029-9D2E-08A020E717B8}" srcOrd="0" destOrd="0" presId="urn:microsoft.com/office/officeart/2005/8/layout/vProcess5"/>
    <dgm:cxn modelId="{5807AF2A-D7E3-423D-A22A-F7116A7B4EFD}" type="presParOf" srcId="{5FCAA2DD-9454-461A-9AC8-E66DFD99E127}" destId="{F0A5A3D9-677C-41EC-AD9B-E5FEC97BA3D5}" srcOrd="1" destOrd="0" presId="urn:microsoft.com/office/officeart/2005/8/layout/vProcess5"/>
    <dgm:cxn modelId="{6995D894-2651-4F8D-A3BE-C3371BC5A31C}" type="presParOf" srcId="{5FCAA2DD-9454-461A-9AC8-E66DFD99E127}" destId="{BB684C0D-8957-4575-BDCD-5D586706152C}" srcOrd="2" destOrd="0" presId="urn:microsoft.com/office/officeart/2005/8/layout/vProcess5"/>
    <dgm:cxn modelId="{69E3A848-0DE2-40CE-BCE5-A9E7603036C5}" type="presParOf" srcId="{5FCAA2DD-9454-461A-9AC8-E66DFD99E127}" destId="{2941DA77-3F7D-44B7-8970-5D1E25120910}" srcOrd="3" destOrd="0" presId="urn:microsoft.com/office/officeart/2005/8/layout/vProcess5"/>
    <dgm:cxn modelId="{F42E1122-565E-48D7-BAA8-FB9D0518BAB4}" type="presParOf" srcId="{5FCAA2DD-9454-461A-9AC8-E66DFD99E127}" destId="{CE3AF18A-027C-4333-9F4B-A9699333EC7C}" srcOrd="4" destOrd="0" presId="urn:microsoft.com/office/officeart/2005/8/layout/vProcess5"/>
    <dgm:cxn modelId="{E1326A5B-93D5-42DC-820B-F10E6F49A12F}" type="presParOf" srcId="{5FCAA2DD-9454-461A-9AC8-E66DFD99E127}" destId="{4BF62DD7-DE90-471E-AE8A-D41C2D4D9095}" srcOrd="5" destOrd="0" presId="urn:microsoft.com/office/officeart/2005/8/layout/vProcess5"/>
    <dgm:cxn modelId="{1D13A885-29F8-4590-AED9-2026EAD8D513}" type="presParOf" srcId="{5FCAA2DD-9454-461A-9AC8-E66DFD99E127}" destId="{976104E1-C129-43CE-9DF9-862FF6C2321D}" srcOrd="6" destOrd="0" presId="urn:microsoft.com/office/officeart/2005/8/layout/vProcess5"/>
    <dgm:cxn modelId="{7D56119A-B2C0-4BE1-B11D-71809A4A62DA}" type="presParOf" srcId="{5FCAA2DD-9454-461A-9AC8-E66DFD99E127}" destId="{C5CC1593-5D2F-4A8A-AA6E-7D6233ABCD85}" srcOrd="7" destOrd="0" presId="urn:microsoft.com/office/officeart/2005/8/layout/vProcess5"/>
    <dgm:cxn modelId="{3588BD05-C2DE-4B28-BD28-C7676F4F1D31}" type="presParOf" srcId="{5FCAA2DD-9454-461A-9AC8-E66DFD99E127}" destId="{5DC89804-50BA-4690-991B-F5BAC51035C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62210-CC11-4883-85F5-7EC5405028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7CA87954-F894-41AA-BB14-5AAF74AC7AF2}">
      <dgm:prSet phldrT="[Text]"/>
      <dgm:spPr/>
      <dgm:t>
        <a:bodyPr/>
        <a:lstStyle/>
        <a:p>
          <a:r>
            <a:rPr lang="en-US" b="1" dirty="0"/>
            <a:t>30 days out (INTERNAL)</a:t>
          </a:r>
        </a:p>
      </dgm:t>
    </dgm:pt>
    <dgm:pt modelId="{F69F0704-776D-4889-AE46-01CB24775861}" type="parTrans" cxnId="{608BA62F-DD01-4090-9DDC-EFC4E4CB3CA5}">
      <dgm:prSet/>
      <dgm:spPr/>
      <dgm:t>
        <a:bodyPr/>
        <a:lstStyle/>
        <a:p>
          <a:endParaRPr lang="en-US"/>
        </a:p>
      </dgm:t>
    </dgm:pt>
    <dgm:pt modelId="{D6B971C6-8BF0-4E01-B5B6-789D3EE052BC}" type="sibTrans" cxnId="{608BA62F-DD01-4090-9DDC-EFC4E4CB3CA5}">
      <dgm:prSet/>
      <dgm:spPr/>
      <dgm:t>
        <a:bodyPr/>
        <a:lstStyle/>
        <a:p>
          <a:endParaRPr lang="en-US" dirty="0"/>
        </a:p>
      </dgm:t>
    </dgm:pt>
    <dgm:pt modelId="{1FF5F1B4-7CC8-4463-83B9-5167C06F7F09}">
      <dgm:prSet phldrT="[Text]"/>
      <dgm:spPr/>
      <dgm:t>
        <a:bodyPr/>
        <a:lstStyle/>
        <a:p>
          <a:r>
            <a:rPr lang="en-US" dirty="0"/>
            <a:t>With TXDOT for approval</a:t>
          </a:r>
        </a:p>
      </dgm:t>
    </dgm:pt>
    <dgm:pt modelId="{38AD8FAA-2F5F-4DDB-9B8B-C39F76BEA527}" type="parTrans" cxnId="{211A8673-0622-452E-AC2B-AF304ECA1981}">
      <dgm:prSet/>
      <dgm:spPr/>
      <dgm:t>
        <a:bodyPr/>
        <a:lstStyle/>
        <a:p>
          <a:endParaRPr lang="en-US"/>
        </a:p>
      </dgm:t>
    </dgm:pt>
    <dgm:pt modelId="{F615FCC5-A2EC-4804-A134-0724068409E2}" type="sibTrans" cxnId="{211A8673-0622-452E-AC2B-AF304ECA1981}">
      <dgm:prSet/>
      <dgm:spPr/>
      <dgm:t>
        <a:bodyPr/>
        <a:lstStyle/>
        <a:p>
          <a:endParaRPr lang="en-US"/>
        </a:p>
      </dgm:t>
    </dgm:pt>
    <dgm:pt modelId="{E22F24F1-C176-45F7-BB0F-12B266225171}">
      <dgm:prSet phldrT="[Text]"/>
      <dgm:spPr/>
      <dgm:t>
        <a:bodyPr/>
        <a:lstStyle/>
        <a:p>
          <a:endParaRPr lang="en-US" dirty="0"/>
        </a:p>
      </dgm:t>
    </dgm:pt>
    <dgm:pt modelId="{DDE23FC9-B37C-46AD-9D78-73BC60176DF5}" type="parTrans" cxnId="{42FB08B9-3F86-4602-BB7F-54F5F3683453}">
      <dgm:prSet/>
      <dgm:spPr/>
      <dgm:t>
        <a:bodyPr/>
        <a:lstStyle/>
        <a:p>
          <a:endParaRPr lang="en-US"/>
        </a:p>
      </dgm:t>
    </dgm:pt>
    <dgm:pt modelId="{EDB0CB02-33D0-425D-9E06-A3A973067670}" type="sibTrans" cxnId="{42FB08B9-3F86-4602-BB7F-54F5F3683453}">
      <dgm:prSet/>
      <dgm:spPr/>
      <dgm:t>
        <a:bodyPr/>
        <a:lstStyle/>
        <a:p>
          <a:endParaRPr lang="en-US"/>
        </a:p>
      </dgm:t>
    </dgm:pt>
    <dgm:pt modelId="{59D15280-9724-44E2-B3FB-5075EB903C13}">
      <dgm:prSet phldrT="[Text]"/>
      <dgm:spPr/>
      <dgm:t>
        <a:bodyPr/>
        <a:lstStyle/>
        <a:p>
          <a:pPr lvl="0" defTabSz="711200">
            <a:lnSpc>
              <a:spcPct val="90000"/>
            </a:lnSpc>
            <a:spcBef>
              <a:spcPct val="0"/>
            </a:spcBef>
            <a:spcAft>
              <a:spcPct val="35000"/>
            </a:spcAft>
          </a:pPr>
          <a:r>
            <a:rPr lang="en-US" b="1" dirty="0"/>
            <a:t>15 days out</a:t>
          </a:r>
        </a:p>
      </dgm:t>
    </dgm:pt>
    <dgm:pt modelId="{59A08976-BC05-4CD3-B9F0-7A50FBD5AF3B}" type="parTrans" cxnId="{B01CE3D7-2920-4615-8970-BD43B4F12B8D}">
      <dgm:prSet/>
      <dgm:spPr/>
      <dgm:t>
        <a:bodyPr/>
        <a:lstStyle/>
        <a:p>
          <a:endParaRPr lang="en-US"/>
        </a:p>
      </dgm:t>
    </dgm:pt>
    <dgm:pt modelId="{B6BF1DD4-77EA-41AC-9BAA-2F6AC46BEFDF}" type="sibTrans" cxnId="{B01CE3D7-2920-4615-8970-BD43B4F12B8D}">
      <dgm:prSet/>
      <dgm:spPr/>
      <dgm:t>
        <a:bodyPr/>
        <a:lstStyle/>
        <a:p>
          <a:endParaRPr lang="en-US" dirty="0"/>
        </a:p>
      </dgm:t>
    </dgm:pt>
    <dgm:pt modelId="{0EF79D47-E009-4C0D-A7B4-7D2FE9D7C1FC}">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Awaiting for documentation from City Clerk</a:t>
          </a:r>
        </a:p>
      </dgm:t>
    </dgm:pt>
    <dgm:pt modelId="{7C9001F0-75CD-4C5D-BE0A-CD3424591D1B}" type="parTrans" cxnId="{05ACF80A-2235-4C1F-90E3-97547C8A1600}">
      <dgm:prSet/>
      <dgm:spPr/>
      <dgm:t>
        <a:bodyPr/>
        <a:lstStyle/>
        <a:p>
          <a:endParaRPr lang="en-US"/>
        </a:p>
      </dgm:t>
    </dgm:pt>
    <dgm:pt modelId="{C5617B0C-7696-4859-A1E0-BC1BF3F03288}" type="sibTrans" cxnId="{05ACF80A-2235-4C1F-90E3-97547C8A1600}">
      <dgm:prSet/>
      <dgm:spPr/>
      <dgm:t>
        <a:bodyPr/>
        <a:lstStyle/>
        <a:p>
          <a:endParaRPr lang="en-US"/>
        </a:p>
      </dgm:t>
    </dgm:pt>
    <dgm:pt modelId="{E510F528-1ECD-4A4B-8335-FF077287D679}">
      <dgm:prSet/>
      <dgm:spPr/>
      <dgm:t>
        <a:bodyPr/>
        <a:lstStyle/>
        <a:p>
          <a:endParaRPr lang="en-US"/>
        </a:p>
      </dgm:t>
    </dgm:pt>
    <dgm:pt modelId="{6F98EBAE-6C4F-4652-992F-5016AE409953}" type="sibTrans" cxnId="{8BB8D6A1-B552-4324-B4A7-F2EF035A8AF4}">
      <dgm:prSet/>
      <dgm:spPr/>
      <dgm:t>
        <a:bodyPr/>
        <a:lstStyle/>
        <a:p>
          <a:endParaRPr lang="en-US"/>
        </a:p>
      </dgm:t>
    </dgm:pt>
    <dgm:pt modelId="{DA09670C-6092-4533-8D64-6AEF7465A893}" type="parTrans" cxnId="{8BB8D6A1-B552-4324-B4A7-F2EF035A8AF4}">
      <dgm:prSet/>
      <dgm:spPr/>
      <dgm:t>
        <a:bodyPr/>
        <a:lstStyle/>
        <a:p>
          <a:endParaRPr lang="en-US"/>
        </a:p>
      </dgm:t>
    </dgm:pt>
    <dgm:pt modelId="{AF4A2A25-4C74-4386-AFC2-568AFBCE4410}">
      <dgm:prSet phldrT="[Text]"/>
      <dgm:spPr/>
    </dgm:pt>
    <dgm:pt modelId="{87861E3D-20A7-4D63-A923-1F3515AED5AB}" type="parTrans" cxnId="{A60F33CD-F84E-4B0A-A497-43DD66EF09A9}">
      <dgm:prSet/>
      <dgm:spPr/>
      <dgm:t>
        <a:bodyPr/>
        <a:lstStyle/>
        <a:p>
          <a:endParaRPr lang="en-US"/>
        </a:p>
      </dgm:t>
    </dgm:pt>
    <dgm:pt modelId="{A12C5E19-8820-4B44-BF04-827F2E64FE65}" type="sibTrans" cxnId="{A60F33CD-F84E-4B0A-A497-43DD66EF09A9}">
      <dgm:prSet/>
      <dgm:spPr/>
      <dgm:t>
        <a:bodyPr/>
        <a:lstStyle/>
        <a:p>
          <a:endParaRPr lang="en-US"/>
        </a:p>
      </dgm:t>
    </dgm:pt>
    <dgm:pt modelId="{7E367B09-805A-4465-BC53-023A825C8FEC}">
      <dgm:prSet phldrT="[Text]"/>
      <dgm:spPr/>
    </dgm:pt>
    <dgm:pt modelId="{62FB471F-5E37-463B-9A50-556198CD815C}" type="parTrans" cxnId="{2BE5CB84-5A70-435E-8EB8-2A6EDD6C18E4}">
      <dgm:prSet/>
      <dgm:spPr/>
      <dgm:t>
        <a:bodyPr/>
        <a:lstStyle/>
        <a:p>
          <a:endParaRPr lang="en-US"/>
        </a:p>
      </dgm:t>
    </dgm:pt>
    <dgm:pt modelId="{419EF22B-3579-444F-86C7-D092C7840F55}" type="sibTrans" cxnId="{2BE5CB84-5A70-435E-8EB8-2A6EDD6C18E4}">
      <dgm:prSet/>
      <dgm:spPr/>
      <dgm:t>
        <a:bodyPr/>
        <a:lstStyle/>
        <a:p>
          <a:endParaRPr lang="en-US"/>
        </a:p>
      </dgm:t>
    </dgm:pt>
    <dgm:pt modelId="{4D9D4753-BA0A-4D98-9696-A0B98E876665}">
      <dgm:prSet phldrT="[Text]"/>
      <dgm:spPr/>
      <dgm:t>
        <a:bodyPr/>
        <a:lstStyle/>
        <a:p>
          <a:endParaRPr lang="en-US" dirty="0"/>
        </a:p>
      </dgm:t>
    </dgm:pt>
    <dgm:pt modelId="{2A861F49-3E91-45BF-9EF8-F8C5960B12FA}" type="parTrans" cxnId="{5C6F7373-277E-4067-A5BE-9F188F7430EF}">
      <dgm:prSet/>
      <dgm:spPr/>
      <dgm:t>
        <a:bodyPr/>
        <a:lstStyle/>
        <a:p>
          <a:endParaRPr lang="en-US"/>
        </a:p>
      </dgm:t>
    </dgm:pt>
    <dgm:pt modelId="{21C177B4-C264-424D-9449-27036D16A2DD}" type="sibTrans" cxnId="{5C6F7373-277E-4067-A5BE-9F188F7430EF}">
      <dgm:prSet/>
      <dgm:spPr/>
      <dgm:t>
        <a:bodyPr/>
        <a:lstStyle/>
        <a:p>
          <a:endParaRPr lang="en-US"/>
        </a:p>
      </dgm:t>
    </dgm:pt>
    <dgm:pt modelId="{3F1534E2-5B0A-4102-A8D4-432371F156F2}">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Approval and issuance</a:t>
          </a:r>
        </a:p>
      </dgm:t>
    </dgm:pt>
    <dgm:pt modelId="{0A1AEBD4-1CCC-4E82-9EED-360B5D5DF377}" type="parTrans" cxnId="{146AFE6B-381E-4F74-9B39-74B4C4942625}">
      <dgm:prSet/>
      <dgm:spPr/>
      <dgm:t>
        <a:bodyPr/>
        <a:lstStyle/>
        <a:p>
          <a:endParaRPr lang="en-US"/>
        </a:p>
      </dgm:t>
    </dgm:pt>
    <dgm:pt modelId="{8F517E06-1120-4B9A-93F7-CF73807D9515}" type="sibTrans" cxnId="{146AFE6B-381E-4F74-9B39-74B4C4942625}">
      <dgm:prSet/>
      <dgm:spPr/>
      <dgm:t>
        <a:bodyPr/>
        <a:lstStyle/>
        <a:p>
          <a:endParaRPr lang="en-US"/>
        </a:p>
      </dgm:t>
    </dgm:pt>
    <dgm:pt modelId="{6BC2DF42-F914-4829-BF2C-0916340C20A7}">
      <dgm:prSet phldrT="[Text]"/>
      <dgm:spPr/>
      <dgm:t>
        <a:bodyPr/>
        <a:lstStyle/>
        <a:p>
          <a:r>
            <a:rPr lang="en-US" dirty="0"/>
            <a:t>1 year to 90 days out</a:t>
          </a:r>
        </a:p>
      </dgm:t>
    </dgm:pt>
    <dgm:pt modelId="{8B800E1E-A654-40BC-A592-9A9AD4B8C78C}" type="parTrans" cxnId="{AEA97D8B-FBC8-4DA3-80FF-FA1AFA4BC9BA}">
      <dgm:prSet/>
      <dgm:spPr/>
      <dgm:t>
        <a:bodyPr/>
        <a:lstStyle/>
        <a:p>
          <a:endParaRPr lang="en-US"/>
        </a:p>
      </dgm:t>
    </dgm:pt>
    <dgm:pt modelId="{C2A62229-BA53-4664-BC7D-83E9130252AE}" type="sibTrans" cxnId="{AEA97D8B-FBC8-4DA3-80FF-FA1AFA4BC9BA}">
      <dgm:prSet/>
      <dgm:spPr/>
      <dgm:t>
        <a:bodyPr/>
        <a:lstStyle/>
        <a:p>
          <a:endParaRPr lang="en-US"/>
        </a:p>
      </dgm:t>
    </dgm:pt>
    <dgm:pt modelId="{E13EE974-A768-4295-8414-C194AA25690A}">
      <dgm:prSet phldrT="[Text]"/>
      <dgm:spPr/>
      <dgm:t>
        <a:bodyPr/>
        <a:lstStyle/>
        <a:p>
          <a:r>
            <a:rPr lang="en-US" dirty="0"/>
            <a:t>Completed Application Submitted – Case Created - Payment made</a:t>
          </a:r>
        </a:p>
      </dgm:t>
    </dgm:pt>
    <dgm:pt modelId="{DBAA8631-3565-4B6D-BA06-FD2661829E52}" type="parTrans" cxnId="{5A0782E2-2851-427B-8D8E-74C05032A84E}">
      <dgm:prSet/>
      <dgm:spPr/>
      <dgm:t>
        <a:bodyPr/>
        <a:lstStyle/>
        <a:p>
          <a:endParaRPr lang="en-US"/>
        </a:p>
      </dgm:t>
    </dgm:pt>
    <dgm:pt modelId="{DAAC8070-E7B7-4DBD-BF47-18ADBE588792}" type="sibTrans" cxnId="{5A0782E2-2851-427B-8D8E-74C05032A84E}">
      <dgm:prSet/>
      <dgm:spPr/>
      <dgm:t>
        <a:bodyPr/>
        <a:lstStyle/>
        <a:p>
          <a:endParaRPr lang="en-US"/>
        </a:p>
      </dgm:t>
    </dgm:pt>
    <dgm:pt modelId="{9A417C53-8F3F-402E-975E-8F6BAD5ADB53}">
      <dgm:prSet phldrT="[Text]"/>
      <dgm:spPr/>
      <dgm:t>
        <a:bodyPr/>
        <a:lstStyle/>
        <a:p>
          <a:r>
            <a:rPr lang="en-US" dirty="0"/>
            <a:t>Departmental review begins, revisions, changes, etc.</a:t>
          </a:r>
        </a:p>
      </dgm:t>
    </dgm:pt>
    <dgm:pt modelId="{68810A9E-95EF-4304-9975-B6A9CB0A68A4}" type="parTrans" cxnId="{747D17AD-C6A4-4C5B-B70F-9E999631D844}">
      <dgm:prSet/>
      <dgm:spPr/>
      <dgm:t>
        <a:bodyPr/>
        <a:lstStyle/>
        <a:p>
          <a:endParaRPr lang="en-US"/>
        </a:p>
      </dgm:t>
    </dgm:pt>
    <dgm:pt modelId="{7A2A12DC-A7DC-42D5-8CEE-B1E8F5F265A2}" type="sibTrans" cxnId="{747D17AD-C6A4-4C5B-B70F-9E999631D844}">
      <dgm:prSet/>
      <dgm:spPr/>
      <dgm:t>
        <a:bodyPr/>
        <a:lstStyle/>
        <a:p>
          <a:endParaRPr lang="en-US"/>
        </a:p>
      </dgm:t>
    </dgm:pt>
    <dgm:pt modelId="{F58036D2-0780-4C6D-9A01-AD2CAC69FB90}">
      <dgm:prSet phldrT="[Text]"/>
      <dgm:spPr>
        <a:solidFill>
          <a:schemeClr val="accent1"/>
        </a:solidFill>
      </dgm:spPr>
      <dgm:t>
        <a:bodyPr/>
        <a:lstStyle/>
        <a:p>
          <a:r>
            <a:rPr lang="en-US" b="1" dirty="0"/>
            <a:t>90 days out (INTERNAL)</a:t>
          </a:r>
        </a:p>
      </dgm:t>
    </dgm:pt>
    <dgm:pt modelId="{F1971B60-03D1-4E17-B6EB-5D7680AFF5B7}" type="sibTrans" cxnId="{091C659C-45A3-4085-99B3-5B8A8E6B6EE4}">
      <dgm:prSet/>
      <dgm:spPr/>
      <dgm:t>
        <a:bodyPr/>
        <a:lstStyle/>
        <a:p>
          <a:endParaRPr lang="en-US" dirty="0"/>
        </a:p>
      </dgm:t>
    </dgm:pt>
    <dgm:pt modelId="{09468BE3-FCA0-4BAC-AA9A-ABF7E2F1C623}" type="parTrans" cxnId="{091C659C-45A3-4085-99B3-5B8A8E6B6EE4}">
      <dgm:prSet/>
      <dgm:spPr/>
      <dgm:t>
        <a:bodyPr/>
        <a:lstStyle/>
        <a:p>
          <a:endParaRPr lang="en-US"/>
        </a:p>
      </dgm:t>
    </dgm:pt>
    <dgm:pt modelId="{B5F1C45D-F387-42E4-A8B0-63A93932FC57}">
      <dgm:prSet phldrT="[Text]"/>
      <dgm:spPr>
        <a:solidFill>
          <a:schemeClr val="accent1"/>
        </a:solidFill>
      </dgm:spPr>
      <dgm:t>
        <a:bodyPr/>
        <a:lstStyle/>
        <a:p>
          <a:r>
            <a:rPr lang="en-US" dirty="0"/>
            <a:t>Completed contract will be submitted to Legal for review</a:t>
          </a:r>
        </a:p>
      </dgm:t>
    </dgm:pt>
    <dgm:pt modelId="{055407D0-602F-4B73-AEBD-5011B32DB24D}" type="sibTrans" cxnId="{2A262F50-BB77-486C-9BB5-311AADB0C9FE}">
      <dgm:prSet/>
      <dgm:spPr/>
      <dgm:t>
        <a:bodyPr/>
        <a:lstStyle/>
        <a:p>
          <a:endParaRPr lang="en-US"/>
        </a:p>
      </dgm:t>
    </dgm:pt>
    <dgm:pt modelId="{C54D99C3-E9FC-4698-A1D7-460F0A746792}" type="parTrans" cxnId="{2A262F50-BB77-486C-9BB5-311AADB0C9FE}">
      <dgm:prSet/>
      <dgm:spPr/>
      <dgm:t>
        <a:bodyPr/>
        <a:lstStyle/>
        <a:p>
          <a:endParaRPr lang="en-US"/>
        </a:p>
      </dgm:t>
    </dgm:pt>
    <dgm:pt modelId="{7189D2D5-E4AA-465F-97C3-E26EDC1EEA47}">
      <dgm:prSet phldrT="[Text]"/>
      <dgm:spPr/>
      <dgm:t>
        <a:bodyPr/>
        <a:lstStyle/>
        <a:p>
          <a:r>
            <a:rPr lang="en-US" b="1" dirty="0"/>
            <a:t>60 days out (INTERNAL)</a:t>
          </a:r>
        </a:p>
      </dgm:t>
    </dgm:pt>
    <dgm:pt modelId="{E97F3337-2863-4986-BE90-C471B964C949}" type="sibTrans" cxnId="{E59D2749-2FE3-44A5-8B79-3B1986F397E0}">
      <dgm:prSet/>
      <dgm:spPr/>
      <dgm:t>
        <a:bodyPr/>
        <a:lstStyle/>
        <a:p>
          <a:endParaRPr lang="en-US" dirty="0"/>
        </a:p>
      </dgm:t>
    </dgm:pt>
    <dgm:pt modelId="{98E468A7-7EA8-4D67-9C99-6CB489AD4DD1}" type="parTrans" cxnId="{E59D2749-2FE3-44A5-8B79-3B1986F397E0}">
      <dgm:prSet/>
      <dgm:spPr/>
      <dgm:t>
        <a:bodyPr/>
        <a:lstStyle/>
        <a:p>
          <a:endParaRPr lang="en-US"/>
        </a:p>
      </dgm:t>
    </dgm:pt>
    <dgm:pt modelId="{52DB44BA-5992-4A07-B646-0AA0E193B46C}">
      <dgm:prSet phldrT="[Text]"/>
      <dgm:spPr/>
      <dgm:t>
        <a:bodyPr/>
        <a:lstStyle/>
        <a:p>
          <a:r>
            <a:rPr lang="en-US" dirty="0"/>
            <a:t>Placed in City Council Agenda. Once approved then to moves to TXDOT</a:t>
          </a:r>
        </a:p>
      </dgm:t>
    </dgm:pt>
    <dgm:pt modelId="{4DD940AE-F43B-47AE-A5B7-357237D1C4DE}" type="sibTrans" cxnId="{162725A0-F8BD-43C6-AED2-152667C898F8}">
      <dgm:prSet/>
      <dgm:spPr/>
      <dgm:t>
        <a:bodyPr/>
        <a:lstStyle/>
        <a:p>
          <a:endParaRPr lang="en-US"/>
        </a:p>
      </dgm:t>
    </dgm:pt>
    <dgm:pt modelId="{4F22E19A-8575-4373-AD4C-47AB8921ADC2}" type="parTrans" cxnId="{162725A0-F8BD-43C6-AED2-152667C898F8}">
      <dgm:prSet/>
      <dgm:spPr/>
      <dgm:t>
        <a:bodyPr/>
        <a:lstStyle/>
        <a:p>
          <a:endParaRPr lang="en-US"/>
        </a:p>
      </dgm:t>
    </dgm:pt>
    <dgm:pt modelId="{5FCAA2DD-9454-461A-9AC8-E66DFD99E127}" type="pres">
      <dgm:prSet presAssocID="{42962210-CC11-4883-85F5-7EC5405028CA}" presName="outerComposite" presStyleCnt="0">
        <dgm:presLayoutVars>
          <dgm:chMax val="5"/>
          <dgm:dir/>
          <dgm:resizeHandles val="exact"/>
        </dgm:presLayoutVars>
      </dgm:prSet>
      <dgm:spPr/>
    </dgm:pt>
    <dgm:pt modelId="{6D136237-EC63-4029-9D2E-08A020E717B8}" type="pres">
      <dgm:prSet presAssocID="{42962210-CC11-4883-85F5-7EC5405028CA}" presName="dummyMaxCanvas" presStyleCnt="0">
        <dgm:presLayoutVars/>
      </dgm:prSet>
      <dgm:spPr/>
    </dgm:pt>
    <dgm:pt modelId="{CDDF3D46-BBC9-4166-8266-4CBE7245F1FE}" type="pres">
      <dgm:prSet presAssocID="{42962210-CC11-4883-85F5-7EC5405028CA}" presName="FiveNodes_1" presStyleLbl="node1" presStyleIdx="0" presStyleCnt="5" custLinFactY="14019" custLinFactNeighborX="12139" custLinFactNeighborY="100000">
        <dgm:presLayoutVars>
          <dgm:bulletEnabled val="1"/>
        </dgm:presLayoutVars>
      </dgm:prSet>
      <dgm:spPr/>
    </dgm:pt>
    <dgm:pt modelId="{5B3E46D6-6E13-4247-A37F-4C905D365E48}" type="pres">
      <dgm:prSet presAssocID="{42962210-CC11-4883-85F5-7EC5405028CA}" presName="FiveNodes_2" presStyleLbl="node1" presStyleIdx="1" presStyleCnt="5" custLinFactY="-25197" custLinFactNeighborX="-2450" custLinFactNeighborY="-100000">
        <dgm:presLayoutVars>
          <dgm:bulletEnabled val="1"/>
        </dgm:presLayoutVars>
      </dgm:prSet>
      <dgm:spPr/>
    </dgm:pt>
    <dgm:pt modelId="{014BF825-2DB2-49BF-AA84-F0572B759DD3}" type="pres">
      <dgm:prSet presAssocID="{42962210-CC11-4883-85F5-7EC5405028CA}" presName="FiveNodes_3" presStyleLbl="node1" presStyleIdx="2" presStyleCnt="5" custLinFactNeighborX="115">
        <dgm:presLayoutVars>
          <dgm:bulletEnabled val="1"/>
        </dgm:presLayoutVars>
      </dgm:prSet>
      <dgm:spPr/>
    </dgm:pt>
    <dgm:pt modelId="{63B6E2CF-943B-4C05-8EE6-38AC79C62C49}" type="pres">
      <dgm:prSet presAssocID="{42962210-CC11-4883-85F5-7EC5405028CA}" presName="FiveNodes_4" presStyleLbl="node1" presStyleIdx="3" presStyleCnt="5" custLinFactNeighborX="577" custLinFactNeighborY="-7126">
        <dgm:presLayoutVars>
          <dgm:bulletEnabled val="1"/>
        </dgm:presLayoutVars>
      </dgm:prSet>
      <dgm:spPr/>
    </dgm:pt>
    <dgm:pt modelId="{9AC209E3-5BBD-4E86-9A60-606A915E61DE}" type="pres">
      <dgm:prSet presAssocID="{42962210-CC11-4883-85F5-7EC5405028CA}" presName="FiveNodes_5" presStyleLbl="node1" presStyleIdx="4" presStyleCnt="5" custLinFactNeighborX="-1499" custLinFactNeighborY="-14252">
        <dgm:presLayoutVars>
          <dgm:bulletEnabled val="1"/>
        </dgm:presLayoutVars>
      </dgm:prSet>
      <dgm:spPr/>
    </dgm:pt>
    <dgm:pt modelId="{EFB427C7-3FB5-47DE-A4EC-EF8E35BE336B}" type="pres">
      <dgm:prSet presAssocID="{42962210-CC11-4883-85F5-7EC5405028CA}" presName="FiveConn_1-2" presStyleLbl="fgAccFollowNode1" presStyleIdx="0" presStyleCnt="4">
        <dgm:presLayoutVars>
          <dgm:bulletEnabled val="1"/>
        </dgm:presLayoutVars>
      </dgm:prSet>
      <dgm:spPr/>
    </dgm:pt>
    <dgm:pt modelId="{AA0DD44D-3CB9-4823-B08F-DF08463E5E21}" type="pres">
      <dgm:prSet presAssocID="{42962210-CC11-4883-85F5-7EC5405028CA}" presName="FiveConn_2-3" presStyleLbl="fgAccFollowNode1" presStyleIdx="1" presStyleCnt="4">
        <dgm:presLayoutVars>
          <dgm:bulletEnabled val="1"/>
        </dgm:presLayoutVars>
      </dgm:prSet>
      <dgm:spPr/>
    </dgm:pt>
    <dgm:pt modelId="{9160670D-41ED-43DD-875D-E0A106F4C744}" type="pres">
      <dgm:prSet presAssocID="{42962210-CC11-4883-85F5-7EC5405028CA}" presName="FiveConn_3-4" presStyleLbl="fgAccFollowNode1" presStyleIdx="2" presStyleCnt="4">
        <dgm:presLayoutVars>
          <dgm:bulletEnabled val="1"/>
        </dgm:presLayoutVars>
      </dgm:prSet>
      <dgm:spPr/>
    </dgm:pt>
    <dgm:pt modelId="{49EFF211-40F8-4BDF-8E8D-BDB954B672B9}" type="pres">
      <dgm:prSet presAssocID="{42962210-CC11-4883-85F5-7EC5405028CA}" presName="FiveConn_4-5" presStyleLbl="fgAccFollowNode1" presStyleIdx="3" presStyleCnt="4">
        <dgm:presLayoutVars>
          <dgm:bulletEnabled val="1"/>
        </dgm:presLayoutVars>
      </dgm:prSet>
      <dgm:spPr/>
    </dgm:pt>
    <dgm:pt modelId="{0E0C0823-7604-4C65-B68A-B5120CB54B48}" type="pres">
      <dgm:prSet presAssocID="{42962210-CC11-4883-85F5-7EC5405028CA}" presName="FiveNodes_1_text" presStyleLbl="node1" presStyleIdx="4" presStyleCnt="5">
        <dgm:presLayoutVars>
          <dgm:bulletEnabled val="1"/>
        </dgm:presLayoutVars>
      </dgm:prSet>
      <dgm:spPr/>
    </dgm:pt>
    <dgm:pt modelId="{36CEA008-1B8C-4DEA-B4C5-4056F96A10F8}" type="pres">
      <dgm:prSet presAssocID="{42962210-CC11-4883-85F5-7EC5405028CA}" presName="FiveNodes_2_text" presStyleLbl="node1" presStyleIdx="4" presStyleCnt="5">
        <dgm:presLayoutVars>
          <dgm:bulletEnabled val="1"/>
        </dgm:presLayoutVars>
      </dgm:prSet>
      <dgm:spPr/>
    </dgm:pt>
    <dgm:pt modelId="{6F1F99A7-0D0A-4E21-B01D-B2BC42941FF5}" type="pres">
      <dgm:prSet presAssocID="{42962210-CC11-4883-85F5-7EC5405028CA}" presName="FiveNodes_3_text" presStyleLbl="node1" presStyleIdx="4" presStyleCnt="5">
        <dgm:presLayoutVars>
          <dgm:bulletEnabled val="1"/>
        </dgm:presLayoutVars>
      </dgm:prSet>
      <dgm:spPr/>
    </dgm:pt>
    <dgm:pt modelId="{735187A8-923F-47CB-85A6-CC785F4D7C6E}" type="pres">
      <dgm:prSet presAssocID="{42962210-CC11-4883-85F5-7EC5405028CA}" presName="FiveNodes_4_text" presStyleLbl="node1" presStyleIdx="4" presStyleCnt="5">
        <dgm:presLayoutVars>
          <dgm:bulletEnabled val="1"/>
        </dgm:presLayoutVars>
      </dgm:prSet>
      <dgm:spPr/>
    </dgm:pt>
    <dgm:pt modelId="{67A2B2AC-C458-418D-A6B7-779BBCD235F5}" type="pres">
      <dgm:prSet presAssocID="{42962210-CC11-4883-85F5-7EC5405028CA}" presName="FiveNodes_5_text" presStyleLbl="node1" presStyleIdx="4" presStyleCnt="5">
        <dgm:presLayoutVars>
          <dgm:bulletEnabled val="1"/>
        </dgm:presLayoutVars>
      </dgm:prSet>
      <dgm:spPr/>
    </dgm:pt>
  </dgm:ptLst>
  <dgm:cxnLst>
    <dgm:cxn modelId="{05ACF80A-2235-4C1F-90E3-97547C8A1600}" srcId="{59D15280-9724-44E2-B3FB-5075EB903C13}" destId="{0EF79D47-E009-4C0D-A7B4-7D2FE9D7C1FC}" srcOrd="0" destOrd="0" parTransId="{7C9001F0-75CD-4C5D-BE0A-CD3424591D1B}" sibTransId="{C5617B0C-7696-4859-A1E0-BC1BF3F03288}"/>
    <dgm:cxn modelId="{A0E47D0B-FA3E-44DE-8268-904FF4FD86C4}" type="presOf" srcId="{E13EE974-A768-4295-8414-C194AA25690A}" destId="{36CEA008-1B8C-4DEA-B4C5-4056F96A10F8}" srcOrd="1" destOrd="1" presId="urn:microsoft.com/office/officeart/2005/8/layout/vProcess5"/>
    <dgm:cxn modelId="{204A0C12-DA41-462D-8614-20B39DA9DB19}" type="presOf" srcId="{1FF5F1B4-7CC8-4463-83B9-5167C06F7F09}" destId="{735187A8-923F-47CB-85A6-CC785F4D7C6E}" srcOrd="1" destOrd="1" presId="urn:microsoft.com/office/officeart/2005/8/layout/vProcess5"/>
    <dgm:cxn modelId="{C9370A13-E639-4A2F-96B2-3F8ADCFF4FA7}" type="presOf" srcId="{D6B971C6-8BF0-4E01-B5B6-789D3EE052BC}" destId="{49EFF211-40F8-4BDF-8E8D-BDB954B672B9}" srcOrd="0" destOrd="0" presId="urn:microsoft.com/office/officeart/2005/8/layout/vProcess5"/>
    <dgm:cxn modelId="{CF18E115-60FF-4064-A621-A128DC3F9F2B}" type="presOf" srcId="{C2A62229-BA53-4664-BC7D-83E9130252AE}" destId="{AA0DD44D-3CB9-4823-B08F-DF08463E5E21}" srcOrd="0" destOrd="0" presId="urn:microsoft.com/office/officeart/2005/8/layout/vProcess5"/>
    <dgm:cxn modelId="{F0696520-BA0B-4EED-B9DD-3CE21BD268D8}" type="presOf" srcId="{6BC2DF42-F914-4829-BF2C-0916340C20A7}" destId="{36CEA008-1B8C-4DEA-B4C5-4056F96A10F8}" srcOrd="1" destOrd="0" presId="urn:microsoft.com/office/officeart/2005/8/layout/vProcess5"/>
    <dgm:cxn modelId="{0552B523-9D86-49BF-8EA4-5715809B9D1D}" type="presOf" srcId="{0EF79D47-E009-4C0D-A7B4-7D2FE9D7C1FC}" destId="{67A2B2AC-C458-418D-A6B7-779BBCD235F5}" srcOrd="1" destOrd="1" presId="urn:microsoft.com/office/officeart/2005/8/layout/vProcess5"/>
    <dgm:cxn modelId="{608BA62F-DD01-4090-9DDC-EFC4E4CB3CA5}" srcId="{42962210-CC11-4883-85F5-7EC5405028CA}" destId="{7CA87954-F894-41AA-BB14-5AAF74AC7AF2}" srcOrd="3" destOrd="0" parTransId="{F69F0704-776D-4889-AE46-01CB24775861}" sibTransId="{D6B971C6-8BF0-4E01-B5B6-789D3EE052BC}"/>
    <dgm:cxn modelId="{946C7536-3005-41DE-A290-71B3C05DEE88}" type="presOf" srcId="{1FF5F1B4-7CC8-4463-83B9-5167C06F7F09}" destId="{63B6E2CF-943B-4C05-8EE6-38AC79C62C49}" srcOrd="0" destOrd="1" presId="urn:microsoft.com/office/officeart/2005/8/layout/vProcess5"/>
    <dgm:cxn modelId="{EFE28E5B-8AAE-4961-89AD-9D83A15C825C}" type="presOf" srcId="{9A417C53-8F3F-402E-975E-8F6BAD5ADB53}" destId="{5B3E46D6-6E13-4247-A37F-4C905D365E48}" srcOrd="0" destOrd="2" presId="urn:microsoft.com/office/officeart/2005/8/layout/vProcess5"/>
    <dgm:cxn modelId="{8CC7D95B-C091-4108-8D97-0756B1A148AB}" type="presOf" srcId="{59D15280-9724-44E2-B3FB-5075EB903C13}" destId="{67A2B2AC-C458-418D-A6B7-779BBCD235F5}" srcOrd="1" destOrd="0" presId="urn:microsoft.com/office/officeart/2005/8/layout/vProcess5"/>
    <dgm:cxn modelId="{3527155F-21BB-452E-A5B0-ED841A02BD64}" type="presOf" srcId="{52DB44BA-5992-4A07-B646-0AA0E193B46C}" destId="{6F1F99A7-0D0A-4E21-B01D-B2BC42941FF5}" srcOrd="1" destOrd="1" presId="urn:microsoft.com/office/officeart/2005/8/layout/vProcess5"/>
    <dgm:cxn modelId="{E8F46343-E174-4A99-97E7-05EBD1E80823}" type="presOf" srcId="{0EF79D47-E009-4C0D-A7B4-7D2FE9D7C1FC}" destId="{9AC209E3-5BBD-4E86-9A60-606A915E61DE}" srcOrd="0" destOrd="1" presId="urn:microsoft.com/office/officeart/2005/8/layout/vProcess5"/>
    <dgm:cxn modelId="{DA7FA366-2AD8-43ED-B83A-14FA8EBE8D85}" type="presOf" srcId="{E97F3337-2863-4986-BE90-C471B964C949}" destId="{9160670D-41ED-43DD-875D-E0A106F4C744}" srcOrd="0" destOrd="0" presId="urn:microsoft.com/office/officeart/2005/8/layout/vProcess5"/>
    <dgm:cxn modelId="{E59D2749-2FE3-44A5-8B79-3B1986F397E0}" srcId="{42962210-CC11-4883-85F5-7EC5405028CA}" destId="{7189D2D5-E4AA-465F-97C3-E26EDC1EEA47}" srcOrd="2" destOrd="0" parTransId="{98E468A7-7EA8-4D67-9C99-6CB489AD4DD1}" sibTransId="{E97F3337-2863-4986-BE90-C471B964C949}"/>
    <dgm:cxn modelId="{74363F6A-BC39-40D5-940D-A7F7F80877F9}" type="presOf" srcId="{3F1534E2-5B0A-4102-A8D4-432371F156F2}" destId="{9AC209E3-5BBD-4E86-9A60-606A915E61DE}" srcOrd="0" destOrd="2" presId="urn:microsoft.com/office/officeart/2005/8/layout/vProcess5"/>
    <dgm:cxn modelId="{146AFE6B-381E-4F74-9B39-74B4C4942625}" srcId="{59D15280-9724-44E2-B3FB-5075EB903C13}" destId="{3F1534E2-5B0A-4102-A8D4-432371F156F2}" srcOrd="1" destOrd="0" parTransId="{0A1AEBD4-1CCC-4E82-9EED-360B5D5DF377}" sibTransId="{8F517E06-1120-4B9A-93F7-CF73807D9515}"/>
    <dgm:cxn modelId="{98FC526D-E778-44A1-8D98-FA1D5BCDF908}" type="presOf" srcId="{3F1534E2-5B0A-4102-A8D4-432371F156F2}" destId="{67A2B2AC-C458-418D-A6B7-779BBCD235F5}" srcOrd="1" destOrd="2" presId="urn:microsoft.com/office/officeart/2005/8/layout/vProcess5"/>
    <dgm:cxn modelId="{2A262F50-BB77-486C-9BB5-311AADB0C9FE}" srcId="{F58036D2-0780-4C6D-9A01-AD2CAC69FB90}" destId="{B5F1C45D-F387-42E4-A8B0-63A93932FC57}" srcOrd="0" destOrd="0" parTransId="{C54D99C3-E9FC-4698-A1D7-460F0A746792}" sibTransId="{055407D0-602F-4B73-AEBD-5011B32DB24D}"/>
    <dgm:cxn modelId="{5C6F7373-277E-4067-A5BE-9F188F7430EF}" srcId="{AF4A2A25-4C74-4386-AFC2-568AFBCE4410}" destId="{4D9D4753-BA0A-4D98-9696-A0B98E876665}" srcOrd="1" destOrd="0" parTransId="{2A861F49-3E91-45BF-9EF8-F8C5960B12FA}" sibTransId="{21C177B4-C264-424D-9449-27036D16A2DD}"/>
    <dgm:cxn modelId="{211A8673-0622-452E-AC2B-AF304ECA1981}" srcId="{7CA87954-F894-41AA-BB14-5AAF74AC7AF2}" destId="{1FF5F1B4-7CC8-4463-83B9-5167C06F7F09}" srcOrd="0" destOrd="0" parTransId="{38AD8FAA-2F5F-4DDB-9B8B-C39F76BEA527}" sibTransId="{F615FCC5-A2EC-4804-A134-0724068409E2}"/>
    <dgm:cxn modelId="{88D77C55-3A49-4F12-A727-CB4BF8EA3134}" type="presOf" srcId="{F58036D2-0780-4C6D-9A01-AD2CAC69FB90}" destId="{0E0C0823-7604-4C65-B68A-B5120CB54B48}" srcOrd="1" destOrd="0" presId="urn:microsoft.com/office/officeart/2005/8/layout/vProcess5"/>
    <dgm:cxn modelId="{6937E07F-8054-4A70-90CD-86F2C9ABB75D}" type="presOf" srcId="{42962210-CC11-4883-85F5-7EC5405028CA}" destId="{5FCAA2DD-9454-461A-9AC8-E66DFD99E127}" srcOrd="0" destOrd="0" presId="urn:microsoft.com/office/officeart/2005/8/layout/vProcess5"/>
    <dgm:cxn modelId="{2BE5CB84-5A70-435E-8EB8-2A6EDD6C18E4}" srcId="{AF4A2A25-4C74-4386-AFC2-568AFBCE4410}" destId="{7E367B09-805A-4465-BC53-023A825C8FEC}" srcOrd="0" destOrd="0" parTransId="{62FB471F-5E37-463B-9A50-556198CD815C}" sibTransId="{419EF22B-3579-444F-86C7-D092C7840F55}"/>
    <dgm:cxn modelId="{C57BBA85-B91C-4043-8FEC-D4A34A595A49}" type="presOf" srcId="{6BC2DF42-F914-4829-BF2C-0916340C20A7}" destId="{5B3E46D6-6E13-4247-A37F-4C905D365E48}" srcOrd="0" destOrd="0" presId="urn:microsoft.com/office/officeart/2005/8/layout/vProcess5"/>
    <dgm:cxn modelId="{C9B7AD8A-ADB1-46E5-82A6-0A0F993650E3}" type="presOf" srcId="{9A417C53-8F3F-402E-975E-8F6BAD5ADB53}" destId="{36CEA008-1B8C-4DEA-B4C5-4056F96A10F8}" srcOrd="1" destOrd="2" presId="urn:microsoft.com/office/officeart/2005/8/layout/vProcess5"/>
    <dgm:cxn modelId="{AEA97D8B-FBC8-4DA3-80FF-FA1AFA4BC9BA}" srcId="{42962210-CC11-4883-85F5-7EC5405028CA}" destId="{6BC2DF42-F914-4829-BF2C-0916340C20A7}" srcOrd="1" destOrd="0" parTransId="{8B800E1E-A654-40BC-A592-9A9AD4B8C78C}" sibTransId="{C2A62229-BA53-4664-BC7D-83E9130252AE}"/>
    <dgm:cxn modelId="{A075AD8B-6088-411E-8064-B292C6FD69D9}" type="presOf" srcId="{B5F1C45D-F387-42E4-A8B0-63A93932FC57}" destId="{0E0C0823-7604-4C65-B68A-B5120CB54B48}" srcOrd="1" destOrd="1" presId="urn:microsoft.com/office/officeart/2005/8/layout/vProcess5"/>
    <dgm:cxn modelId="{D1C53F92-54B0-42C7-9AD7-8B29E51DFB7F}" type="presOf" srcId="{7189D2D5-E4AA-465F-97C3-E26EDC1EEA47}" destId="{6F1F99A7-0D0A-4E21-B01D-B2BC42941FF5}" srcOrd="1" destOrd="0" presId="urn:microsoft.com/office/officeart/2005/8/layout/vProcess5"/>
    <dgm:cxn modelId="{EC372093-917A-426D-BF79-BF350D6C23AE}" type="presOf" srcId="{E13EE974-A768-4295-8414-C194AA25690A}" destId="{5B3E46D6-6E13-4247-A37F-4C905D365E48}" srcOrd="0" destOrd="1" presId="urn:microsoft.com/office/officeart/2005/8/layout/vProcess5"/>
    <dgm:cxn modelId="{091C659C-45A3-4085-99B3-5B8A8E6B6EE4}" srcId="{42962210-CC11-4883-85F5-7EC5405028CA}" destId="{F58036D2-0780-4C6D-9A01-AD2CAC69FB90}" srcOrd="0" destOrd="0" parTransId="{09468BE3-FCA0-4BAC-AA9A-ABF7E2F1C623}" sibTransId="{F1971B60-03D1-4E17-B6EB-5D7680AFF5B7}"/>
    <dgm:cxn modelId="{162725A0-F8BD-43C6-AED2-152667C898F8}" srcId="{7189D2D5-E4AA-465F-97C3-E26EDC1EEA47}" destId="{52DB44BA-5992-4A07-B646-0AA0E193B46C}" srcOrd="0" destOrd="0" parTransId="{4F22E19A-8575-4373-AD4C-47AB8921ADC2}" sibTransId="{4DD940AE-F43B-47AE-A5B7-357237D1C4DE}"/>
    <dgm:cxn modelId="{8BB8D6A1-B552-4324-B4A7-F2EF035A8AF4}" srcId="{42962210-CC11-4883-85F5-7EC5405028CA}" destId="{E510F528-1ECD-4A4B-8335-FF077287D679}" srcOrd="6" destOrd="0" parTransId="{DA09670C-6092-4533-8D64-6AEF7465A893}" sibTransId="{6F98EBAE-6C4F-4652-992F-5016AE409953}"/>
    <dgm:cxn modelId="{2E8F78A2-6320-479F-B2E7-DF0D2FF9D541}" type="presOf" srcId="{B5F1C45D-F387-42E4-A8B0-63A93932FC57}" destId="{CDDF3D46-BBC9-4166-8266-4CBE7245F1FE}" srcOrd="0" destOrd="1" presId="urn:microsoft.com/office/officeart/2005/8/layout/vProcess5"/>
    <dgm:cxn modelId="{81F808A5-2E13-4417-AA69-898FF7855019}" type="presOf" srcId="{59D15280-9724-44E2-B3FB-5075EB903C13}" destId="{9AC209E3-5BBD-4E86-9A60-606A915E61DE}" srcOrd="0" destOrd="0" presId="urn:microsoft.com/office/officeart/2005/8/layout/vProcess5"/>
    <dgm:cxn modelId="{747D17AD-C6A4-4C5B-B70F-9E999631D844}" srcId="{6BC2DF42-F914-4829-BF2C-0916340C20A7}" destId="{9A417C53-8F3F-402E-975E-8F6BAD5ADB53}" srcOrd="1" destOrd="0" parTransId="{68810A9E-95EF-4304-9975-B6A9CB0A68A4}" sibTransId="{7A2A12DC-A7DC-42D5-8CEE-B1E8F5F265A2}"/>
    <dgm:cxn modelId="{42FB08B9-3F86-4602-BB7F-54F5F3683453}" srcId="{7CA87954-F894-41AA-BB14-5AAF74AC7AF2}" destId="{E22F24F1-C176-45F7-BB0F-12B266225171}" srcOrd="1" destOrd="0" parTransId="{DDE23FC9-B37C-46AD-9D78-73BC60176DF5}" sibTransId="{EDB0CB02-33D0-425D-9E06-A3A973067670}"/>
    <dgm:cxn modelId="{2C982AC1-4B3E-4FF2-A1BF-9C1B6BCF4CD8}" type="presOf" srcId="{F58036D2-0780-4C6D-9A01-AD2CAC69FB90}" destId="{CDDF3D46-BBC9-4166-8266-4CBE7245F1FE}" srcOrd="0" destOrd="0" presId="urn:microsoft.com/office/officeart/2005/8/layout/vProcess5"/>
    <dgm:cxn modelId="{571555CB-438D-43A3-A5C9-D7765DF534DF}" type="presOf" srcId="{7CA87954-F894-41AA-BB14-5AAF74AC7AF2}" destId="{63B6E2CF-943B-4C05-8EE6-38AC79C62C49}" srcOrd="0" destOrd="0" presId="urn:microsoft.com/office/officeart/2005/8/layout/vProcess5"/>
    <dgm:cxn modelId="{504FC4CC-CAC0-40FF-AD0C-10A22C2BF73C}" type="presOf" srcId="{52DB44BA-5992-4A07-B646-0AA0E193B46C}" destId="{014BF825-2DB2-49BF-AA84-F0572B759DD3}" srcOrd="0" destOrd="1" presId="urn:microsoft.com/office/officeart/2005/8/layout/vProcess5"/>
    <dgm:cxn modelId="{A60F33CD-F84E-4B0A-A497-43DD66EF09A9}" srcId="{42962210-CC11-4883-85F5-7EC5405028CA}" destId="{AF4A2A25-4C74-4386-AFC2-568AFBCE4410}" srcOrd="5" destOrd="0" parTransId="{87861E3D-20A7-4D63-A923-1F3515AED5AB}" sibTransId="{A12C5E19-8820-4B44-BF04-827F2E64FE65}"/>
    <dgm:cxn modelId="{4E8B72CD-5BB0-4F4B-8598-A4BF7B9127D7}" type="presOf" srcId="{7189D2D5-E4AA-465F-97C3-E26EDC1EEA47}" destId="{014BF825-2DB2-49BF-AA84-F0572B759DD3}" srcOrd="0" destOrd="0" presId="urn:microsoft.com/office/officeart/2005/8/layout/vProcess5"/>
    <dgm:cxn modelId="{C83E7CD3-F842-49DE-A2A4-896110666D2C}" type="presOf" srcId="{E22F24F1-C176-45F7-BB0F-12B266225171}" destId="{63B6E2CF-943B-4C05-8EE6-38AC79C62C49}" srcOrd="0" destOrd="2" presId="urn:microsoft.com/office/officeart/2005/8/layout/vProcess5"/>
    <dgm:cxn modelId="{B01CE3D7-2920-4615-8970-BD43B4F12B8D}" srcId="{42962210-CC11-4883-85F5-7EC5405028CA}" destId="{59D15280-9724-44E2-B3FB-5075EB903C13}" srcOrd="4" destOrd="0" parTransId="{59A08976-BC05-4CD3-B9F0-7A50FBD5AF3B}" sibTransId="{B6BF1DD4-77EA-41AC-9BAA-2F6AC46BEFDF}"/>
    <dgm:cxn modelId="{5A0782E2-2851-427B-8D8E-74C05032A84E}" srcId="{6BC2DF42-F914-4829-BF2C-0916340C20A7}" destId="{E13EE974-A768-4295-8414-C194AA25690A}" srcOrd="0" destOrd="0" parTransId="{DBAA8631-3565-4B6D-BA06-FD2661829E52}" sibTransId="{DAAC8070-E7B7-4DBD-BF47-18ADBE588792}"/>
    <dgm:cxn modelId="{DCE726E6-9CDD-496F-8543-41EE5314BF67}" type="presOf" srcId="{F1971B60-03D1-4E17-B6EB-5D7680AFF5B7}" destId="{EFB427C7-3FB5-47DE-A4EC-EF8E35BE336B}" srcOrd="0" destOrd="0" presId="urn:microsoft.com/office/officeart/2005/8/layout/vProcess5"/>
    <dgm:cxn modelId="{9C345EFB-5E31-4804-B556-0EB0CF556EA0}" type="presOf" srcId="{7CA87954-F894-41AA-BB14-5AAF74AC7AF2}" destId="{735187A8-923F-47CB-85A6-CC785F4D7C6E}" srcOrd="1" destOrd="0" presId="urn:microsoft.com/office/officeart/2005/8/layout/vProcess5"/>
    <dgm:cxn modelId="{68C575FC-ACA4-4FFC-AAC8-27E98566195D}" type="presOf" srcId="{E22F24F1-C176-45F7-BB0F-12B266225171}" destId="{735187A8-923F-47CB-85A6-CC785F4D7C6E}" srcOrd="1" destOrd="2" presId="urn:microsoft.com/office/officeart/2005/8/layout/vProcess5"/>
    <dgm:cxn modelId="{72574654-A788-4FCD-8EEC-0CFEF9C92862}" type="presParOf" srcId="{5FCAA2DD-9454-461A-9AC8-E66DFD99E127}" destId="{6D136237-EC63-4029-9D2E-08A020E717B8}" srcOrd="0" destOrd="0" presId="urn:microsoft.com/office/officeart/2005/8/layout/vProcess5"/>
    <dgm:cxn modelId="{BE30C140-E4A5-4C2B-9654-4D9F578DEF75}" type="presParOf" srcId="{5FCAA2DD-9454-461A-9AC8-E66DFD99E127}" destId="{CDDF3D46-BBC9-4166-8266-4CBE7245F1FE}" srcOrd="1" destOrd="0" presId="urn:microsoft.com/office/officeart/2005/8/layout/vProcess5"/>
    <dgm:cxn modelId="{90BD14AA-1601-4F4F-92E2-3F014E0117F1}" type="presParOf" srcId="{5FCAA2DD-9454-461A-9AC8-E66DFD99E127}" destId="{5B3E46D6-6E13-4247-A37F-4C905D365E48}" srcOrd="2" destOrd="0" presId="urn:microsoft.com/office/officeart/2005/8/layout/vProcess5"/>
    <dgm:cxn modelId="{0A1A804A-B6EB-483A-B135-2519AB048C5C}" type="presParOf" srcId="{5FCAA2DD-9454-461A-9AC8-E66DFD99E127}" destId="{014BF825-2DB2-49BF-AA84-F0572B759DD3}" srcOrd="3" destOrd="0" presId="urn:microsoft.com/office/officeart/2005/8/layout/vProcess5"/>
    <dgm:cxn modelId="{C876EF13-5A46-4F7F-8297-A2C1CE8FBF50}" type="presParOf" srcId="{5FCAA2DD-9454-461A-9AC8-E66DFD99E127}" destId="{63B6E2CF-943B-4C05-8EE6-38AC79C62C49}" srcOrd="4" destOrd="0" presId="urn:microsoft.com/office/officeart/2005/8/layout/vProcess5"/>
    <dgm:cxn modelId="{8D2577FE-AE4A-44D7-8B7B-95CF223F21DF}" type="presParOf" srcId="{5FCAA2DD-9454-461A-9AC8-E66DFD99E127}" destId="{9AC209E3-5BBD-4E86-9A60-606A915E61DE}" srcOrd="5" destOrd="0" presId="urn:microsoft.com/office/officeart/2005/8/layout/vProcess5"/>
    <dgm:cxn modelId="{9B598221-949C-4F2B-B8E6-DEBEC32D30DE}" type="presParOf" srcId="{5FCAA2DD-9454-461A-9AC8-E66DFD99E127}" destId="{EFB427C7-3FB5-47DE-A4EC-EF8E35BE336B}" srcOrd="6" destOrd="0" presId="urn:microsoft.com/office/officeart/2005/8/layout/vProcess5"/>
    <dgm:cxn modelId="{735C461B-B15E-4662-8BDB-1E4F74CA160A}" type="presParOf" srcId="{5FCAA2DD-9454-461A-9AC8-E66DFD99E127}" destId="{AA0DD44D-3CB9-4823-B08F-DF08463E5E21}" srcOrd="7" destOrd="0" presId="urn:microsoft.com/office/officeart/2005/8/layout/vProcess5"/>
    <dgm:cxn modelId="{0B888B36-1778-4712-AF1C-06D75C1F4E41}" type="presParOf" srcId="{5FCAA2DD-9454-461A-9AC8-E66DFD99E127}" destId="{9160670D-41ED-43DD-875D-E0A106F4C744}" srcOrd="8" destOrd="0" presId="urn:microsoft.com/office/officeart/2005/8/layout/vProcess5"/>
    <dgm:cxn modelId="{2AA58B82-21C9-4838-A56C-3E46AA96645B}" type="presParOf" srcId="{5FCAA2DD-9454-461A-9AC8-E66DFD99E127}" destId="{49EFF211-40F8-4BDF-8E8D-BDB954B672B9}" srcOrd="9" destOrd="0" presId="urn:microsoft.com/office/officeart/2005/8/layout/vProcess5"/>
    <dgm:cxn modelId="{D1B42C91-0D66-4290-B40B-06CDD6FBA66C}" type="presParOf" srcId="{5FCAA2DD-9454-461A-9AC8-E66DFD99E127}" destId="{0E0C0823-7604-4C65-B68A-B5120CB54B48}" srcOrd="10" destOrd="0" presId="urn:microsoft.com/office/officeart/2005/8/layout/vProcess5"/>
    <dgm:cxn modelId="{AE13CC96-5813-489F-AF82-738B6921A32E}" type="presParOf" srcId="{5FCAA2DD-9454-461A-9AC8-E66DFD99E127}" destId="{36CEA008-1B8C-4DEA-B4C5-4056F96A10F8}" srcOrd="11" destOrd="0" presId="urn:microsoft.com/office/officeart/2005/8/layout/vProcess5"/>
    <dgm:cxn modelId="{96B05AB4-8D5C-4BC2-A19E-0A9F3F2D27AC}" type="presParOf" srcId="{5FCAA2DD-9454-461A-9AC8-E66DFD99E127}" destId="{6F1F99A7-0D0A-4E21-B01D-B2BC42941FF5}" srcOrd="12" destOrd="0" presId="urn:microsoft.com/office/officeart/2005/8/layout/vProcess5"/>
    <dgm:cxn modelId="{5E23D1A2-F865-4552-8095-98136A0225CF}" type="presParOf" srcId="{5FCAA2DD-9454-461A-9AC8-E66DFD99E127}" destId="{735187A8-923F-47CB-85A6-CC785F4D7C6E}" srcOrd="13" destOrd="0" presId="urn:microsoft.com/office/officeart/2005/8/layout/vProcess5"/>
    <dgm:cxn modelId="{38F6A267-0F3D-42ED-87C3-5340F4686989}" type="presParOf" srcId="{5FCAA2DD-9454-461A-9AC8-E66DFD99E127}" destId="{67A2B2AC-C458-418D-A6B7-779BBCD235F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5A3D9-677C-41EC-AD9B-E5FEC97BA3D5}">
      <dsp:nvSpPr>
        <dsp:cNvPr id="0" name=""/>
        <dsp:cNvSpPr/>
      </dsp:nvSpPr>
      <dsp:spPr>
        <a:xfrm>
          <a:off x="43103" y="40246"/>
          <a:ext cx="7879957" cy="13092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1 year to 45 days out</a:t>
          </a:r>
        </a:p>
        <a:p>
          <a:pPr marL="114300" lvl="1" indent="-114300" algn="l" defTabSz="666750">
            <a:lnSpc>
              <a:spcPct val="90000"/>
            </a:lnSpc>
            <a:spcBef>
              <a:spcPct val="0"/>
            </a:spcBef>
            <a:spcAft>
              <a:spcPct val="15000"/>
            </a:spcAft>
            <a:buChar char="•"/>
          </a:pPr>
          <a:r>
            <a:rPr lang="en-US" sz="1500" kern="1200" dirty="0"/>
            <a:t>Completed Application Submitted – Case Created - Payment made</a:t>
          </a:r>
        </a:p>
        <a:p>
          <a:pPr marL="114300" lvl="1" indent="-114300" algn="l" defTabSz="666750">
            <a:lnSpc>
              <a:spcPct val="90000"/>
            </a:lnSpc>
            <a:spcBef>
              <a:spcPct val="0"/>
            </a:spcBef>
            <a:spcAft>
              <a:spcPct val="15000"/>
            </a:spcAft>
            <a:buChar char="•"/>
          </a:pPr>
          <a:r>
            <a:rPr lang="en-US" sz="1500" kern="1200" dirty="0"/>
            <a:t>Departmental review begins, revisions, changes, etc.</a:t>
          </a:r>
        </a:p>
      </dsp:txBody>
      <dsp:txXfrm>
        <a:off x="81450" y="78593"/>
        <a:ext cx="6467168" cy="1232560"/>
      </dsp:txXfrm>
    </dsp:sp>
    <dsp:sp modelId="{BB684C0D-8957-4575-BDCD-5D586706152C}">
      <dsp:nvSpPr>
        <dsp:cNvPr id="0" name=""/>
        <dsp:cNvSpPr/>
      </dsp:nvSpPr>
      <dsp:spPr>
        <a:xfrm>
          <a:off x="867861" y="1406698"/>
          <a:ext cx="7879957" cy="13092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30 days out</a:t>
          </a:r>
        </a:p>
        <a:p>
          <a:pPr marL="114300" lvl="1" indent="-114300" algn="l" defTabSz="666750">
            <a:lnSpc>
              <a:spcPct val="90000"/>
            </a:lnSpc>
            <a:spcBef>
              <a:spcPct val="0"/>
            </a:spcBef>
            <a:spcAft>
              <a:spcPct val="15000"/>
            </a:spcAft>
            <a:buChar char="•"/>
          </a:pPr>
          <a:r>
            <a:rPr lang="en-US" sz="1500" kern="1200" dirty="0"/>
            <a:t>Finalizing</a:t>
          </a:r>
        </a:p>
        <a:p>
          <a:pPr marL="114300" lvl="1" indent="-114300" algn="l" defTabSz="666750">
            <a:lnSpc>
              <a:spcPct val="90000"/>
            </a:lnSpc>
            <a:spcBef>
              <a:spcPct val="0"/>
            </a:spcBef>
            <a:spcAft>
              <a:spcPct val="15000"/>
            </a:spcAft>
            <a:buChar char="•"/>
          </a:pPr>
          <a:r>
            <a:rPr lang="en-US" sz="1500" kern="1200" dirty="0"/>
            <a:t>Gathering the remaining reviews</a:t>
          </a:r>
        </a:p>
      </dsp:txBody>
      <dsp:txXfrm>
        <a:off x="906208" y="1445045"/>
        <a:ext cx="6256957" cy="1232560"/>
      </dsp:txXfrm>
    </dsp:sp>
    <dsp:sp modelId="{2941DA77-3F7D-44B7-8970-5D1E25120910}">
      <dsp:nvSpPr>
        <dsp:cNvPr id="0" name=""/>
        <dsp:cNvSpPr/>
      </dsp:nvSpPr>
      <dsp:spPr>
        <a:xfrm>
          <a:off x="1364734" y="2797161"/>
          <a:ext cx="7879957" cy="13092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5 days out</a:t>
          </a:r>
        </a:p>
        <a:p>
          <a:pPr marL="114300" lvl="1" indent="-114300" algn="l" defTabSz="666750">
            <a:lnSpc>
              <a:spcPct val="90000"/>
            </a:lnSpc>
            <a:spcBef>
              <a:spcPct val="0"/>
            </a:spcBef>
            <a:spcAft>
              <a:spcPct val="15000"/>
            </a:spcAft>
            <a:buChar char="•"/>
          </a:pPr>
          <a:r>
            <a:rPr lang="en-US" sz="1500" kern="1200" dirty="0"/>
            <a:t>Permit Issued</a:t>
          </a:r>
        </a:p>
        <a:p>
          <a:pPr marL="114300" lvl="1" indent="-114300" algn="l" defTabSz="666750">
            <a:lnSpc>
              <a:spcPct val="90000"/>
            </a:lnSpc>
            <a:spcBef>
              <a:spcPct val="0"/>
            </a:spcBef>
            <a:spcAft>
              <a:spcPct val="15000"/>
            </a:spcAft>
            <a:buChar char="•"/>
          </a:pPr>
          <a:r>
            <a:rPr lang="en-US" sz="1500" kern="1200" dirty="0"/>
            <a:t>DMD - Appointment set for signature</a:t>
          </a:r>
        </a:p>
        <a:p>
          <a:pPr marL="114300" lvl="1" indent="-114300" algn="l" defTabSz="666750">
            <a:lnSpc>
              <a:spcPct val="90000"/>
            </a:lnSpc>
            <a:spcBef>
              <a:spcPct val="0"/>
            </a:spcBef>
            <a:spcAft>
              <a:spcPct val="15000"/>
            </a:spcAft>
            <a:buChar char="•"/>
          </a:pPr>
          <a:r>
            <a:rPr lang="en-US" sz="1500" kern="1200" dirty="0"/>
            <a:t>City – Emailed permit</a:t>
          </a:r>
        </a:p>
      </dsp:txBody>
      <dsp:txXfrm>
        <a:off x="1403081" y="2835508"/>
        <a:ext cx="6256957" cy="1232560"/>
      </dsp:txXfrm>
    </dsp:sp>
    <dsp:sp modelId="{CE3AF18A-027C-4333-9F4B-A9699333EC7C}">
      <dsp:nvSpPr>
        <dsp:cNvPr id="0" name=""/>
        <dsp:cNvSpPr/>
      </dsp:nvSpPr>
      <dsp:spPr>
        <a:xfrm>
          <a:off x="7028941" y="992851"/>
          <a:ext cx="851015" cy="85101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220419" y="992851"/>
        <a:ext cx="468059" cy="640389"/>
      </dsp:txXfrm>
    </dsp:sp>
    <dsp:sp modelId="{4BF62DD7-DE90-471E-AE8A-D41C2D4D9095}">
      <dsp:nvSpPr>
        <dsp:cNvPr id="0" name=""/>
        <dsp:cNvSpPr/>
      </dsp:nvSpPr>
      <dsp:spPr>
        <a:xfrm>
          <a:off x="7724232" y="2511586"/>
          <a:ext cx="851015" cy="85101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915710" y="2511586"/>
        <a:ext cx="468059" cy="640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F3D46-BBC9-4166-8266-4CBE7245F1FE}">
      <dsp:nvSpPr>
        <dsp:cNvPr id="0" name=""/>
        <dsp:cNvSpPr/>
      </dsp:nvSpPr>
      <dsp:spPr>
        <a:xfrm>
          <a:off x="908304" y="966160"/>
          <a:ext cx="7482535" cy="847368"/>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90 days out (INTERNAL)</a:t>
          </a:r>
        </a:p>
        <a:p>
          <a:pPr marL="114300" lvl="1" indent="-114300" algn="l" defTabSz="533400">
            <a:lnSpc>
              <a:spcPct val="90000"/>
            </a:lnSpc>
            <a:spcBef>
              <a:spcPct val="0"/>
            </a:spcBef>
            <a:spcAft>
              <a:spcPct val="15000"/>
            </a:spcAft>
            <a:buChar char="•"/>
          </a:pPr>
          <a:r>
            <a:rPr lang="en-US" sz="1200" kern="1200" dirty="0"/>
            <a:t>Completed contract will be submitted to Legal for review</a:t>
          </a:r>
        </a:p>
      </dsp:txBody>
      <dsp:txXfrm>
        <a:off x="933123" y="990979"/>
        <a:ext cx="6469015" cy="797730"/>
      </dsp:txXfrm>
    </dsp:sp>
    <dsp:sp modelId="{5B3E46D6-6E13-4247-A37F-4C905D365E48}">
      <dsp:nvSpPr>
        <dsp:cNvPr id="0" name=""/>
        <dsp:cNvSpPr/>
      </dsp:nvSpPr>
      <dsp:spPr>
        <a:xfrm>
          <a:off x="375438" y="0"/>
          <a:ext cx="7482535" cy="847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1 year to 90 days out</a:t>
          </a:r>
        </a:p>
        <a:p>
          <a:pPr marL="114300" lvl="1" indent="-114300" algn="l" defTabSz="533400">
            <a:lnSpc>
              <a:spcPct val="90000"/>
            </a:lnSpc>
            <a:spcBef>
              <a:spcPct val="0"/>
            </a:spcBef>
            <a:spcAft>
              <a:spcPct val="15000"/>
            </a:spcAft>
            <a:buChar char="•"/>
          </a:pPr>
          <a:r>
            <a:rPr lang="en-US" sz="1200" kern="1200" dirty="0"/>
            <a:t>Completed Application Submitted – Case Created - Payment made</a:t>
          </a:r>
        </a:p>
        <a:p>
          <a:pPr marL="114300" lvl="1" indent="-114300" algn="l" defTabSz="533400">
            <a:lnSpc>
              <a:spcPct val="90000"/>
            </a:lnSpc>
            <a:spcBef>
              <a:spcPct val="0"/>
            </a:spcBef>
            <a:spcAft>
              <a:spcPct val="15000"/>
            </a:spcAft>
            <a:buChar char="•"/>
          </a:pPr>
          <a:r>
            <a:rPr lang="en-US" sz="1200" kern="1200" dirty="0"/>
            <a:t>Departmental review begins, revisions, changes, etc.</a:t>
          </a:r>
        </a:p>
      </dsp:txBody>
      <dsp:txXfrm>
        <a:off x="400257" y="24819"/>
        <a:ext cx="6323346" cy="797730"/>
      </dsp:txXfrm>
    </dsp:sp>
    <dsp:sp modelId="{014BF825-2DB2-49BF-AA84-F0572B759DD3}">
      <dsp:nvSpPr>
        <dsp:cNvPr id="0" name=""/>
        <dsp:cNvSpPr/>
      </dsp:nvSpPr>
      <dsp:spPr>
        <a:xfrm>
          <a:off x="1126126" y="1930116"/>
          <a:ext cx="7482535" cy="847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60 days out (INTERNAL)</a:t>
          </a:r>
        </a:p>
        <a:p>
          <a:pPr marL="114300" lvl="1" indent="-114300" algn="l" defTabSz="533400">
            <a:lnSpc>
              <a:spcPct val="90000"/>
            </a:lnSpc>
            <a:spcBef>
              <a:spcPct val="0"/>
            </a:spcBef>
            <a:spcAft>
              <a:spcPct val="15000"/>
            </a:spcAft>
            <a:buChar char="•"/>
          </a:pPr>
          <a:r>
            <a:rPr lang="en-US" sz="1200" kern="1200" dirty="0"/>
            <a:t>Placed in City Council Agenda. Once approved then to moves to TXDOT</a:t>
          </a:r>
        </a:p>
      </dsp:txBody>
      <dsp:txXfrm>
        <a:off x="1150945" y="1954935"/>
        <a:ext cx="6323346" cy="797730"/>
      </dsp:txXfrm>
    </dsp:sp>
    <dsp:sp modelId="{63B6E2CF-943B-4C05-8EE6-38AC79C62C49}">
      <dsp:nvSpPr>
        <dsp:cNvPr id="0" name=""/>
        <dsp:cNvSpPr/>
      </dsp:nvSpPr>
      <dsp:spPr>
        <a:xfrm>
          <a:off x="1719456" y="2834791"/>
          <a:ext cx="7482535" cy="847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30 days out (INTERNAL)</a:t>
          </a:r>
        </a:p>
        <a:p>
          <a:pPr marL="114300" lvl="1" indent="-114300" algn="l" defTabSz="533400">
            <a:lnSpc>
              <a:spcPct val="90000"/>
            </a:lnSpc>
            <a:spcBef>
              <a:spcPct val="0"/>
            </a:spcBef>
            <a:spcAft>
              <a:spcPct val="15000"/>
            </a:spcAft>
            <a:buChar char="•"/>
          </a:pPr>
          <a:r>
            <a:rPr lang="en-US" sz="1200" kern="1200" dirty="0"/>
            <a:t>With TXDOT for approval</a:t>
          </a:r>
        </a:p>
        <a:p>
          <a:pPr marL="114300" lvl="1" indent="-114300" algn="l" defTabSz="533400">
            <a:lnSpc>
              <a:spcPct val="90000"/>
            </a:lnSpc>
            <a:spcBef>
              <a:spcPct val="0"/>
            </a:spcBef>
            <a:spcAft>
              <a:spcPct val="15000"/>
            </a:spcAft>
            <a:buChar char="•"/>
          </a:pPr>
          <a:endParaRPr lang="en-US" sz="1200" kern="1200" dirty="0"/>
        </a:p>
      </dsp:txBody>
      <dsp:txXfrm>
        <a:off x="1744275" y="2859610"/>
        <a:ext cx="6323346" cy="797730"/>
      </dsp:txXfrm>
    </dsp:sp>
    <dsp:sp modelId="{9AC209E3-5BBD-4E86-9A60-606A915E61DE}">
      <dsp:nvSpPr>
        <dsp:cNvPr id="0" name=""/>
        <dsp:cNvSpPr/>
      </dsp:nvSpPr>
      <dsp:spPr>
        <a:xfrm>
          <a:off x="2122879" y="3739466"/>
          <a:ext cx="7482535" cy="847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15 days out</a:t>
          </a:r>
        </a:p>
        <a:p>
          <a:pPr marL="0" marR="0" lvl="0" indent="0" algn="l" defTabSz="914400" eaLnBrk="1" fontAlgn="auto" latinLnBrk="0" hangingPunct="1">
            <a:lnSpc>
              <a:spcPct val="100000"/>
            </a:lnSpc>
            <a:spcBef>
              <a:spcPts val="0"/>
            </a:spcBef>
            <a:spcAft>
              <a:spcPts val="0"/>
            </a:spcAft>
            <a:buClrTx/>
            <a:buSzTx/>
            <a:buFontTx/>
            <a:buNone/>
            <a:tabLst/>
            <a:defRPr/>
          </a:pPr>
          <a:r>
            <a:rPr lang="en-US" sz="1200" kern="1200" dirty="0"/>
            <a:t>Awaiting for documentation from City Clerk</a:t>
          </a:r>
        </a:p>
        <a:p>
          <a:pPr marL="0" marR="0" lvl="0" indent="0" algn="l" defTabSz="914400" eaLnBrk="1" fontAlgn="auto" latinLnBrk="0" hangingPunct="1">
            <a:lnSpc>
              <a:spcPct val="100000"/>
            </a:lnSpc>
            <a:spcBef>
              <a:spcPts val="0"/>
            </a:spcBef>
            <a:spcAft>
              <a:spcPts val="0"/>
            </a:spcAft>
            <a:buClrTx/>
            <a:buSzTx/>
            <a:buFontTx/>
            <a:buNone/>
            <a:tabLst/>
            <a:defRPr/>
          </a:pPr>
          <a:r>
            <a:rPr lang="en-US" sz="1200" kern="1200" dirty="0"/>
            <a:t>Approval and issuance</a:t>
          </a:r>
        </a:p>
      </dsp:txBody>
      <dsp:txXfrm>
        <a:off x="2147698" y="3764285"/>
        <a:ext cx="6323346" cy="797730"/>
      </dsp:txXfrm>
    </dsp:sp>
    <dsp:sp modelId="{EFB427C7-3FB5-47DE-A4EC-EF8E35BE336B}">
      <dsp:nvSpPr>
        <dsp:cNvPr id="0" name=""/>
        <dsp:cNvSpPr/>
      </dsp:nvSpPr>
      <dsp:spPr>
        <a:xfrm>
          <a:off x="6931745" y="619049"/>
          <a:ext cx="550789" cy="55078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7055673" y="619049"/>
        <a:ext cx="302933" cy="414469"/>
      </dsp:txXfrm>
    </dsp:sp>
    <dsp:sp modelId="{AA0DD44D-3CB9-4823-B08F-DF08463E5E21}">
      <dsp:nvSpPr>
        <dsp:cNvPr id="0" name=""/>
        <dsp:cNvSpPr/>
      </dsp:nvSpPr>
      <dsp:spPr>
        <a:xfrm>
          <a:off x="7490506" y="1584108"/>
          <a:ext cx="550789" cy="55078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614434" y="1584108"/>
        <a:ext cx="302933" cy="414469"/>
      </dsp:txXfrm>
    </dsp:sp>
    <dsp:sp modelId="{9160670D-41ED-43DD-875D-E0A106F4C744}">
      <dsp:nvSpPr>
        <dsp:cNvPr id="0" name=""/>
        <dsp:cNvSpPr/>
      </dsp:nvSpPr>
      <dsp:spPr>
        <a:xfrm>
          <a:off x="8049267" y="2535043"/>
          <a:ext cx="550789" cy="55078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8173195" y="2535043"/>
        <a:ext cx="302933" cy="414469"/>
      </dsp:txXfrm>
    </dsp:sp>
    <dsp:sp modelId="{49EFF211-40F8-4BDF-8E8D-BDB954B672B9}">
      <dsp:nvSpPr>
        <dsp:cNvPr id="0" name=""/>
        <dsp:cNvSpPr/>
      </dsp:nvSpPr>
      <dsp:spPr>
        <a:xfrm>
          <a:off x="8608027" y="3509517"/>
          <a:ext cx="550789" cy="55078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8731955" y="3509517"/>
        <a:ext cx="302933" cy="41446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8071906-0BDF-4766-8952-FCEEA2022E7A}" type="datetimeFigureOut">
              <a:rPr lang="en-US" smtClean="0"/>
              <a:pPr/>
              <a:t>2/16/2026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54440848-4188-4CB1-A75A-5B7F10065141}" type="slidenum">
              <a:rPr lang="en-US" smtClean="0"/>
              <a:pPr/>
              <a:t>‹#›</a:t>
            </a:fld>
            <a:endParaRPr lang="en-US" dirty="0"/>
          </a:p>
        </p:txBody>
      </p:sp>
    </p:spTree>
    <p:extLst>
      <p:ext uri="{BB962C8B-B14F-4D97-AF65-F5344CB8AC3E}">
        <p14:creationId xmlns:p14="http://schemas.microsoft.com/office/powerpoint/2010/main" val="360383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F0029-94C0-4F13-80B5-22B2AD98746F}" type="slidenum">
              <a:rPr lang="en-US" smtClean="0"/>
              <a:t>1</a:t>
            </a:fld>
            <a:endParaRPr lang="en-US" dirty="0"/>
          </a:p>
        </p:txBody>
      </p:sp>
    </p:spTree>
    <p:extLst>
      <p:ext uri="{BB962C8B-B14F-4D97-AF65-F5344CB8AC3E}">
        <p14:creationId xmlns:p14="http://schemas.microsoft.com/office/powerpoint/2010/main" val="308363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31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28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59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607D0-D215-DA5B-173C-EEF3C81ACFD9}"/>
            </a:ext>
          </a:extLst>
        </p:cNvPr>
        <p:cNvGrpSpPr/>
        <p:nvPr/>
      </p:nvGrpSpPr>
      <p:grpSpPr>
        <a:xfrm>
          <a:off x="0" y="0"/>
          <a:ext cx="0" cy="0"/>
          <a:chOff x="0" y="0"/>
          <a:chExt cx="0" cy="0"/>
        </a:xfrm>
      </p:grpSpPr>
    </p:spTree>
    <p:extLst>
      <p:ext uri="{BB962C8B-B14F-4D97-AF65-F5344CB8AC3E}">
        <p14:creationId xmlns:p14="http://schemas.microsoft.com/office/powerpoint/2010/main" val="2802993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7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A9E3-977A-1817-5681-7C6E4139A352}"/>
            </a:ext>
          </a:extLst>
        </p:cNvPr>
        <p:cNvGrpSpPr/>
        <p:nvPr/>
      </p:nvGrpSpPr>
      <p:grpSpPr>
        <a:xfrm>
          <a:off x="0" y="0"/>
          <a:ext cx="0" cy="0"/>
          <a:chOff x="0" y="0"/>
          <a:chExt cx="0" cy="0"/>
        </a:xfrm>
      </p:grpSpPr>
    </p:spTree>
    <p:extLst>
      <p:ext uri="{BB962C8B-B14F-4D97-AF65-F5344CB8AC3E}">
        <p14:creationId xmlns:p14="http://schemas.microsoft.com/office/powerpoint/2010/main" val="176640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B12F0-3144-F832-D8FB-BECD9A424214}"/>
            </a:ext>
          </a:extLst>
        </p:cNvPr>
        <p:cNvGrpSpPr/>
        <p:nvPr/>
      </p:nvGrpSpPr>
      <p:grpSpPr>
        <a:xfrm>
          <a:off x="0" y="0"/>
          <a:ext cx="0" cy="0"/>
          <a:chOff x="0" y="0"/>
          <a:chExt cx="0" cy="0"/>
        </a:xfrm>
      </p:grpSpPr>
    </p:spTree>
    <p:extLst>
      <p:ext uri="{BB962C8B-B14F-4D97-AF65-F5344CB8AC3E}">
        <p14:creationId xmlns:p14="http://schemas.microsoft.com/office/powerpoint/2010/main" val="243256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EA2EC-7FA0-E580-8D4F-B5EECBC58C57}"/>
            </a:ext>
          </a:extLst>
        </p:cNvPr>
        <p:cNvGrpSpPr/>
        <p:nvPr/>
      </p:nvGrpSpPr>
      <p:grpSpPr>
        <a:xfrm>
          <a:off x="0" y="0"/>
          <a:ext cx="0" cy="0"/>
          <a:chOff x="0" y="0"/>
          <a:chExt cx="0" cy="0"/>
        </a:xfrm>
      </p:grpSpPr>
    </p:spTree>
    <p:extLst>
      <p:ext uri="{BB962C8B-B14F-4D97-AF65-F5344CB8AC3E}">
        <p14:creationId xmlns:p14="http://schemas.microsoft.com/office/powerpoint/2010/main" val="251498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636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F0029-94C0-4F13-80B5-22B2AD98746F}" type="slidenum">
              <a:rPr lang="en-US" smtClean="0"/>
              <a:t>29</a:t>
            </a:fld>
            <a:endParaRPr lang="en-US" dirty="0"/>
          </a:p>
        </p:txBody>
      </p:sp>
    </p:spTree>
    <p:extLst>
      <p:ext uri="{BB962C8B-B14F-4D97-AF65-F5344CB8AC3E}">
        <p14:creationId xmlns:p14="http://schemas.microsoft.com/office/powerpoint/2010/main" val="68549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85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00922-5837-477D-5081-D94D6F1F2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EE0D1-91D1-1F09-A160-8FE4BC1CE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A9008-222D-E133-D5BD-A7C8236A7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08D80E-4AE1-F0CC-FF77-D373B380AE6B}"/>
              </a:ext>
            </a:extLst>
          </p:cNvPr>
          <p:cNvSpPr>
            <a:spLocks noGrp="1"/>
          </p:cNvSpPr>
          <p:nvPr>
            <p:ph type="sldNum" sz="quarter" idx="10"/>
          </p:nvPr>
        </p:nvSpPr>
        <p:spPr/>
        <p:txBody>
          <a:bodyPr/>
          <a:lstStyle/>
          <a:p>
            <a:fld id="{DB9F0029-94C0-4F13-80B5-22B2AD98746F}" type="slidenum">
              <a:rPr lang="en-US" smtClean="0"/>
              <a:t>34</a:t>
            </a:fld>
            <a:endParaRPr lang="en-US" dirty="0"/>
          </a:p>
        </p:txBody>
      </p:sp>
    </p:spTree>
    <p:extLst>
      <p:ext uri="{BB962C8B-B14F-4D97-AF65-F5344CB8AC3E}">
        <p14:creationId xmlns:p14="http://schemas.microsoft.com/office/powerpoint/2010/main" val="482141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449DB-38FF-3171-967A-943558DBD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DC1F0-EDA9-CC91-0847-7B64FF40F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06C7A-3463-FEF6-8143-70A5609A76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057C19-DB94-DC1A-1BE5-DE664A913348}"/>
              </a:ext>
            </a:extLst>
          </p:cNvPr>
          <p:cNvSpPr>
            <a:spLocks noGrp="1"/>
          </p:cNvSpPr>
          <p:nvPr>
            <p:ph type="sldNum" sz="quarter" idx="10"/>
          </p:nvPr>
        </p:nvSpPr>
        <p:spPr/>
        <p:txBody>
          <a:bodyPr/>
          <a:lstStyle/>
          <a:p>
            <a:fld id="{DB9F0029-94C0-4F13-80B5-22B2AD98746F}" type="slidenum">
              <a:rPr lang="en-US" smtClean="0"/>
              <a:t>35</a:t>
            </a:fld>
            <a:endParaRPr lang="en-US" dirty="0"/>
          </a:p>
        </p:txBody>
      </p:sp>
    </p:spTree>
    <p:extLst>
      <p:ext uri="{BB962C8B-B14F-4D97-AF65-F5344CB8AC3E}">
        <p14:creationId xmlns:p14="http://schemas.microsoft.com/office/powerpoint/2010/main" val="3333973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395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5B3BD-6FF5-7011-1D89-B55B0C6E507B}"/>
            </a:ext>
          </a:extLst>
        </p:cNvPr>
        <p:cNvGrpSpPr/>
        <p:nvPr/>
      </p:nvGrpSpPr>
      <p:grpSpPr>
        <a:xfrm>
          <a:off x="0" y="0"/>
          <a:ext cx="0" cy="0"/>
          <a:chOff x="0" y="0"/>
          <a:chExt cx="0" cy="0"/>
        </a:xfrm>
      </p:grpSpPr>
    </p:spTree>
    <p:extLst>
      <p:ext uri="{BB962C8B-B14F-4D97-AF65-F5344CB8AC3E}">
        <p14:creationId xmlns:p14="http://schemas.microsoft.com/office/powerpoint/2010/main" val="3348883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84346-42EE-6275-E69B-FBC310B6853C}"/>
            </a:ext>
          </a:extLst>
        </p:cNvPr>
        <p:cNvGrpSpPr/>
        <p:nvPr/>
      </p:nvGrpSpPr>
      <p:grpSpPr>
        <a:xfrm>
          <a:off x="0" y="0"/>
          <a:ext cx="0" cy="0"/>
          <a:chOff x="0" y="0"/>
          <a:chExt cx="0" cy="0"/>
        </a:xfrm>
      </p:grpSpPr>
    </p:spTree>
    <p:extLst>
      <p:ext uri="{BB962C8B-B14F-4D97-AF65-F5344CB8AC3E}">
        <p14:creationId xmlns:p14="http://schemas.microsoft.com/office/powerpoint/2010/main" val="1826718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2F3FB-C066-85F1-7266-8A651DF5D17E}"/>
            </a:ext>
          </a:extLst>
        </p:cNvPr>
        <p:cNvGrpSpPr/>
        <p:nvPr/>
      </p:nvGrpSpPr>
      <p:grpSpPr>
        <a:xfrm>
          <a:off x="0" y="0"/>
          <a:ext cx="0" cy="0"/>
          <a:chOff x="0" y="0"/>
          <a:chExt cx="0" cy="0"/>
        </a:xfrm>
      </p:grpSpPr>
    </p:spTree>
    <p:extLst>
      <p:ext uri="{BB962C8B-B14F-4D97-AF65-F5344CB8AC3E}">
        <p14:creationId xmlns:p14="http://schemas.microsoft.com/office/powerpoint/2010/main" val="197199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B6D36-1B45-D1C2-3B62-A79E0D45ACA1}"/>
            </a:ext>
          </a:extLst>
        </p:cNvPr>
        <p:cNvGrpSpPr/>
        <p:nvPr/>
      </p:nvGrpSpPr>
      <p:grpSpPr>
        <a:xfrm>
          <a:off x="0" y="0"/>
          <a:ext cx="0" cy="0"/>
          <a:chOff x="0" y="0"/>
          <a:chExt cx="0" cy="0"/>
        </a:xfrm>
      </p:grpSpPr>
    </p:spTree>
    <p:extLst>
      <p:ext uri="{BB962C8B-B14F-4D97-AF65-F5344CB8AC3E}">
        <p14:creationId xmlns:p14="http://schemas.microsoft.com/office/powerpoint/2010/main" val="2874998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689C9-6800-7AD3-30E3-74D31E41D63E}"/>
            </a:ext>
          </a:extLst>
        </p:cNvPr>
        <p:cNvGrpSpPr/>
        <p:nvPr/>
      </p:nvGrpSpPr>
      <p:grpSpPr>
        <a:xfrm>
          <a:off x="0" y="0"/>
          <a:ext cx="0" cy="0"/>
          <a:chOff x="0" y="0"/>
          <a:chExt cx="0" cy="0"/>
        </a:xfrm>
      </p:grpSpPr>
    </p:spTree>
    <p:extLst>
      <p:ext uri="{BB962C8B-B14F-4D97-AF65-F5344CB8AC3E}">
        <p14:creationId xmlns:p14="http://schemas.microsoft.com/office/powerpoint/2010/main" val="534956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F0029-94C0-4F13-80B5-22B2AD98746F}" type="slidenum">
              <a:rPr lang="en-US" smtClean="0"/>
              <a:t>91</a:t>
            </a:fld>
            <a:endParaRPr lang="en-US" dirty="0"/>
          </a:p>
        </p:txBody>
      </p:sp>
    </p:spTree>
    <p:extLst>
      <p:ext uri="{BB962C8B-B14F-4D97-AF65-F5344CB8AC3E}">
        <p14:creationId xmlns:p14="http://schemas.microsoft.com/office/powerpoint/2010/main" val="236967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48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5CC16-30C4-C80B-C495-927368BBF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9C982-82B3-6934-B60D-D14083529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DE1B9-8D36-7436-F347-CA913B4BFF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02A42C-5FBE-DDA5-4539-DDA53265CD71}"/>
              </a:ext>
            </a:extLst>
          </p:cNvPr>
          <p:cNvSpPr>
            <a:spLocks noGrp="1"/>
          </p:cNvSpPr>
          <p:nvPr>
            <p:ph type="sldNum" sz="quarter" idx="10"/>
          </p:nvPr>
        </p:nvSpPr>
        <p:spPr/>
        <p:txBody>
          <a:bodyPr/>
          <a:lstStyle/>
          <a:p>
            <a:fld id="{DB9F0029-94C0-4F13-80B5-22B2AD98746F}" type="slidenum">
              <a:rPr lang="en-US" smtClean="0"/>
              <a:t>4</a:t>
            </a:fld>
            <a:endParaRPr lang="en-US" dirty="0"/>
          </a:p>
        </p:txBody>
      </p:sp>
    </p:spTree>
    <p:extLst>
      <p:ext uri="{BB962C8B-B14F-4D97-AF65-F5344CB8AC3E}">
        <p14:creationId xmlns:p14="http://schemas.microsoft.com/office/powerpoint/2010/main" val="118936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68F9-496B-190D-28D1-2C34057BA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50D47-D84C-6D9F-C482-C30B7A494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FDC9B-425F-8547-6EB7-13794BAE9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253EA0-1B7B-5B44-0DF1-D1CE0A6DECA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F0029-94C0-4F13-80B5-22B2AD98746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684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F6467-6B88-29CA-37AD-C98E46A48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64683-8056-1A71-8034-647D66940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A05F1-DFC8-F937-0E23-3144791D08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6E655E-04B6-FEE1-5F95-23AC6E949865}"/>
              </a:ext>
            </a:extLst>
          </p:cNvPr>
          <p:cNvSpPr>
            <a:spLocks noGrp="1"/>
          </p:cNvSpPr>
          <p:nvPr>
            <p:ph type="sldNum" sz="quarter" idx="10"/>
          </p:nvPr>
        </p:nvSpPr>
        <p:spPr/>
        <p:txBody>
          <a:bodyPr/>
          <a:lstStyle/>
          <a:p>
            <a:fld id="{DB9F0029-94C0-4F13-80B5-22B2AD98746F}" type="slidenum">
              <a:rPr lang="en-US" smtClean="0"/>
              <a:t>10</a:t>
            </a:fld>
            <a:endParaRPr lang="en-US" dirty="0"/>
          </a:p>
        </p:txBody>
      </p:sp>
    </p:spTree>
    <p:extLst>
      <p:ext uri="{BB962C8B-B14F-4D97-AF65-F5344CB8AC3E}">
        <p14:creationId xmlns:p14="http://schemas.microsoft.com/office/powerpoint/2010/main" val="309317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F0029-94C0-4F13-80B5-22B2AD98746F}" type="slidenum">
              <a:rPr lang="en-US" smtClean="0"/>
              <a:t>11</a:t>
            </a:fld>
            <a:endParaRPr lang="en-US" dirty="0"/>
          </a:p>
        </p:txBody>
      </p:sp>
    </p:spTree>
    <p:extLst>
      <p:ext uri="{BB962C8B-B14F-4D97-AF65-F5344CB8AC3E}">
        <p14:creationId xmlns:p14="http://schemas.microsoft.com/office/powerpoint/2010/main" val="277714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F0029-94C0-4F13-80B5-22B2AD98746F}" type="slidenum">
              <a:rPr lang="en-US" smtClean="0"/>
              <a:t>12</a:t>
            </a:fld>
            <a:endParaRPr lang="en-US" dirty="0"/>
          </a:p>
        </p:txBody>
      </p:sp>
    </p:spTree>
    <p:extLst>
      <p:ext uri="{BB962C8B-B14F-4D97-AF65-F5344CB8AC3E}">
        <p14:creationId xmlns:p14="http://schemas.microsoft.com/office/powerpoint/2010/main" val="1753021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F0029-94C0-4F13-80B5-22B2AD98746F}" type="slidenum">
              <a:rPr lang="en-US" smtClean="0"/>
              <a:t>14</a:t>
            </a:fld>
            <a:endParaRPr lang="en-US" dirty="0"/>
          </a:p>
        </p:txBody>
      </p:sp>
    </p:spTree>
    <p:extLst>
      <p:ext uri="{BB962C8B-B14F-4D97-AF65-F5344CB8AC3E}">
        <p14:creationId xmlns:p14="http://schemas.microsoft.com/office/powerpoint/2010/main" val="57921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A21F-0DF9-4CC2-8D6E-760E4D8E3F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76712E-A03C-4D9B-82E2-2D5993F8E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9D839-A47E-4711-B8E8-94A34F9DB51A}"/>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5" name="Footer Placeholder 4">
            <a:extLst>
              <a:ext uri="{FF2B5EF4-FFF2-40B4-BE49-F238E27FC236}">
                <a16:creationId xmlns:a16="http://schemas.microsoft.com/office/drawing/2014/main" id="{52F21CC9-0291-4DB1-9FF1-2C03020E9B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96C09A-23AF-4B3A-9077-5EAE1113EA78}"/>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2795027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8359-8CCD-4FD3-B18B-F7F3E5611C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305D64-A58F-4EB1-B87D-AB3F7BCB36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A2DBB-5CE4-4DAC-87B6-338289513927}"/>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5" name="Footer Placeholder 4">
            <a:extLst>
              <a:ext uri="{FF2B5EF4-FFF2-40B4-BE49-F238E27FC236}">
                <a16:creationId xmlns:a16="http://schemas.microsoft.com/office/drawing/2014/main" id="{ADCF58BD-9B7B-46C3-919B-D6B8AAB48B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F027D2-4C68-4D29-949E-91336C7BD70A}"/>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75851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AF0861-829D-485C-8ACD-DE8C92CB7C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A07374-B5BD-415F-9EB2-22ED49DF20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8B0A3-D7E7-4E35-9E20-BC169273CDE6}"/>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5" name="Footer Placeholder 4">
            <a:extLst>
              <a:ext uri="{FF2B5EF4-FFF2-40B4-BE49-F238E27FC236}">
                <a16:creationId xmlns:a16="http://schemas.microsoft.com/office/drawing/2014/main" id="{1C41C72A-6E54-432C-B4DD-F7FA76AFAC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80933F-544B-447E-A31F-BCAA845F5E53}"/>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3723806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BB03A0-C1BB-4B59-BC24-C3BE2B5266AD}"/>
              </a:ext>
            </a:extLst>
          </p:cNvPr>
          <p:cNvSpPr>
            <a:spLocks noGrp="1"/>
          </p:cNvSpPr>
          <p:nvPr>
            <p:ph type="dt" sz="half" idx="10"/>
          </p:nvPr>
        </p:nvSpPr>
        <p:spPr/>
        <p:txBody>
          <a:bodyPr/>
          <a:lstStyle/>
          <a:p>
            <a:fld id="{43B6586A-37A2-495B-85B9-FBEB2D3151AE}" type="datetimeFigureOut">
              <a:rPr lang="en-US" smtClean="0"/>
              <a:t>2/16/2026</a:t>
            </a:fld>
            <a:endParaRPr lang="en-US" dirty="0"/>
          </a:p>
        </p:txBody>
      </p:sp>
      <p:sp>
        <p:nvSpPr>
          <p:cNvPr id="3" name="Footer Placeholder 2">
            <a:extLst>
              <a:ext uri="{FF2B5EF4-FFF2-40B4-BE49-F238E27FC236}">
                <a16:creationId xmlns:a16="http://schemas.microsoft.com/office/drawing/2014/main" id="{8E7ED751-E231-49D8-99BC-1B4E01FC96F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9526A-5290-4579-B8DC-10D76223B393}"/>
              </a:ext>
            </a:extLst>
          </p:cNvPr>
          <p:cNvSpPr>
            <a:spLocks noGrp="1"/>
          </p:cNvSpPr>
          <p:nvPr>
            <p:ph type="sldNum" sz="quarter" idx="12"/>
          </p:nvPr>
        </p:nvSpPr>
        <p:spPr/>
        <p:txBody>
          <a:bodyPr/>
          <a:lstStyle/>
          <a:p>
            <a:fld id="{54DA2BD9-AF3B-4635-A6E2-720BE28B0608}" type="slidenum">
              <a:rPr lang="en-US" smtClean="0"/>
              <a:t>‹#›</a:t>
            </a:fld>
            <a:endParaRPr lang="en-US" dirty="0"/>
          </a:p>
        </p:txBody>
      </p:sp>
    </p:spTree>
    <p:extLst>
      <p:ext uri="{BB962C8B-B14F-4D97-AF65-F5344CB8AC3E}">
        <p14:creationId xmlns:p14="http://schemas.microsoft.com/office/powerpoint/2010/main" val="1675184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0F13-2E1C-4E82-996B-7187702ED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964E4D-D85A-4BEC-8FBC-9BC512182F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D3F4A-E110-4AB4-B669-E940CF617609}"/>
              </a:ext>
            </a:extLst>
          </p:cNvPr>
          <p:cNvSpPr>
            <a:spLocks noGrp="1"/>
          </p:cNvSpPr>
          <p:nvPr>
            <p:ph type="dt" sz="half" idx="10"/>
          </p:nvPr>
        </p:nvSpPr>
        <p:spPr/>
        <p:txBody>
          <a:bodyPr/>
          <a:lstStyle/>
          <a:p>
            <a:fld id="{43B6586A-37A2-495B-85B9-FBEB2D3151AE}" type="datetimeFigureOut">
              <a:rPr lang="en-US" smtClean="0"/>
              <a:t>2/16/2026</a:t>
            </a:fld>
            <a:endParaRPr lang="en-US" dirty="0"/>
          </a:p>
        </p:txBody>
      </p:sp>
      <p:sp>
        <p:nvSpPr>
          <p:cNvPr id="5" name="Footer Placeholder 4">
            <a:extLst>
              <a:ext uri="{FF2B5EF4-FFF2-40B4-BE49-F238E27FC236}">
                <a16:creationId xmlns:a16="http://schemas.microsoft.com/office/drawing/2014/main" id="{20E42743-B37C-4B34-B00C-1B6D2D87F2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901FFF-E346-402E-A872-1168B1F4A93C}"/>
              </a:ext>
            </a:extLst>
          </p:cNvPr>
          <p:cNvSpPr>
            <a:spLocks noGrp="1"/>
          </p:cNvSpPr>
          <p:nvPr>
            <p:ph type="sldNum" sz="quarter" idx="12"/>
          </p:nvPr>
        </p:nvSpPr>
        <p:spPr/>
        <p:txBody>
          <a:bodyPr/>
          <a:lstStyle/>
          <a:p>
            <a:fld id="{54DA2BD9-AF3B-4635-A6E2-720BE28B0608}" type="slidenum">
              <a:rPr lang="en-US" smtClean="0"/>
              <a:t>‹#›</a:t>
            </a:fld>
            <a:endParaRPr lang="en-US" dirty="0"/>
          </a:p>
        </p:txBody>
      </p:sp>
    </p:spTree>
    <p:extLst>
      <p:ext uri="{BB962C8B-B14F-4D97-AF65-F5344CB8AC3E}">
        <p14:creationId xmlns:p14="http://schemas.microsoft.com/office/powerpoint/2010/main" val="382307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D96B-9C39-4AD2-B38E-56BD2A05CC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55312D-FFAC-4051-9D02-8983C30500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0B8CFE-A11D-40AB-867A-2E2D0DDFB2B5}"/>
              </a:ext>
            </a:extLst>
          </p:cNvPr>
          <p:cNvSpPr>
            <a:spLocks noGrp="1"/>
          </p:cNvSpPr>
          <p:nvPr>
            <p:ph type="dt" sz="half" idx="10"/>
          </p:nvPr>
        </p:nvSpPr>
        <p:spPr/>
        <p:txBody>
          <a:bodyPr/>
          <a:lstStyle/>
          <a:p>
            <a:fld id="{43B6586A-37A2-495B-85B9-FBEB2D3151AE}" type="datetimeFigureOut">
              <a:rPr lang="en-US" smtClean="0"/>
              <a:t>2/16/2026</a:t>
            </a:fld>
            <a:endParaRPr lang="en-US" dirty="0"/>
          </a:p>
        </p:txBody>
      </p:sp>
      <p:sp>
        <p:nvSpPr>
          <p:cNvPr id="5" name="Footer Placeholder 4">
            <a:extLst>
              <a:ext uri="{FF2B5EF4-FFF2-40B4-BE49-F238E27FC236}">
                <a16:creationId xmlns:a16="http://schemas.microsoft.com/office/drawing/2014/main" id="{2E75D253-5A99-44EB-B59A-EA8429C89A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4015E8-8213-45D6-A26E-22E15F7EEAB3}"/>
              </a:ext>
            </a:extLst>
          </p:cNvPr>
          <p:cNvSpPr>
            <a:spLocks noGrp="1"/>
          </p:cNvSpPr>
          <p:nvPr>
            <p:ph type="sldNum" sz="quarter" idx="12"/>
          </p:nvPr>
        </p:nvSpPr>
        <p:spPr/>
        <p:txBody>
          <a:bodyPr/>
          <a:lstStyle/>
          <a:p>
            <a:fld id="{54DA2BD9-AF3B-4635-A6E2-720BE28B0608}" type="slidenum">
              <a:rPr lang="en-US" smtClean="0"/>
              <a:t>‹#›</a:t>
            </a:fld>
            <a:endParaRPr lang="en-US" dirty="0"/>
          </a:p>
        </p:txBody>
      </p:sp>
    </p:spTree>
    <p:extLst>
      <p:ext uri="{BB962C8B-B14F-4D97-AF65-F5344CB8AC3E}">
        <p14:creationId xmlns:p14="http://schemas.microsoft.com/office/powerpoint/2010/main" val="1864251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D59B3D-6FE0-41FF-A1CE-8AE0548C5BFF}"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C4440D-A33D-46F3-AA72-B5F4D91720DE}" type="slidenum">
              <a:rPr lang="en-US" smtClean="0"/>
              <a:t>‹#›</a:t>
            </a:fld>
            <a:endParaRPr lang="en-US" dirty="0"/>
          </a:p>
        </p:txBody>
      </p:sp>
    </p:spTree>
    <p:extLst>
      <p:ext uri="{BB962C8B-B14F-4D97-AF65-F5344CB8AC3E}">
        <p14:creationId xmlns:p14="http://schemas.microsoft.com/office/powerpoint/2010/main" val="811609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D59B3D-6FE0-41FF-A1CE-8AE0548C5BFF}" type="datetimeFigureOut">
              <a:rPr lang="en-US" smtClean="0"/>
              <a:t>2/16/2026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C4440D-A33D-46F3-AA72-B5F4D91720DE}" type="slidenum">
              <a:rPr lang="en-US" smtClean="0"/>
              <a:t>‹#›</a:t>
            </a:fld>
            <a:endParaRPr lang="en-US" dirty="0"/>
          </a:p>
        </p:txBody>
      </p:sp>
    </p:spTree>
    <p:extLst>
      <p:ext uri="{BB962C8B-B14F-4D97-AF65-F5344CB8AC3E}">
        <p14:creationId xmlns:p14="http://schemas.microsoft.com/office/powerpoint/2010/main" val="2833188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14"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 name="Body Level One…"/>
          <p:cNvSpPr txBox="1">
            <a:spLocks noGrp="1"/>
          </p:cNvSpPr>
          <p:nvPr>
            <p:ph type="body" sz="quarter" idx="1"/>
          </p:nvPr>
        </p:nvSpPr>
        <p:spPr>
          <a:xfrm>
            <a:off x="746084" y="4572248"/>
            <a:ext cx="5923268" cy="498325"/>
          </a:xfrm>
          <a:prstGeom prst="rect">
            <a:avLst/>
          </a:prstGeom>
        </p:spPr>
        <p:txBody>
          <a:bodyPr/>
          <a:lstStyle>
            <a:lvl1pPr marL="0" indent="0">
              <a:buSzTx/>
              <a:buFontTx/>
              <a:buNone/>
              <a:defRPr sz="1800">
                <a:solidFill>
                  <a:srgbClr val="FFFFFF"/>
                </a:solidFill>
                <a:latin typeface="Arial"/>
                <a:ea typeface="Arial"/>
                <a:cs typeface="Arial"/>
                <a:sym typeface="Arial"/>
              </a:defRPr>
            </a:lvl1pPr>
            <a:lvl2pPr marL="0" indent="457200">
              <a:buSzTx/>
              <a:buFontTx/>
              <a:buNone/>
              <a:defRPr sz="1800">
                <a:solidFill>
                  <a:srgbClr val="FFFFFF"/>
                </a:solidFill>
                <a:latin typeface="Arial"/>
                <a:ea typeface="Arial"/>
                <a:cs typeface="Arial"/>
                <a:sym typeface="Arial"/>
              </a:defRPr>
            </a:lvl2pPr>
            <a:lvl3pPr marL="0" indent="914400">
              <a:buSzTx/>
              <a:buFontTx/>
              <a:buNone/>
              <a:defRPr sz="1800">
                <a:solidFill>
                  <a:srgbClr val="FFFFFF"/>
                </a:solidFill>
                <a:latin typeface="Arial"/>
                <a:ea typeface="Arial"/>
                <a:cs typeface="Arial"/>
                <a:sym typeface="Arial"/>
              </a:defRPr>
            </a:lvl3pPr>
            <a:lvl4pPr marL="0" indent="1371600">
              <a:buSzTx/>
              <a:buFontTx/>
              <a:buNone/>
              <a:defRPr sz="1800">
                <a:solidFill>
                  <a:srgbClr val="FFFFFF"/>
                </a:solidFill>
                <a:latin typeface="Arial"/>
                <a:ea typeface="Arial"/>
                <a:cs typeface="Arial"/>
                <a:sym typeface="Arial"/>
              </a:defRPr>
            </a:lvl4pPr>
            <a:lvl5pPr marL="0" indent="1828800">
              <a:buSzTx/>
              <a:buFontTx/>
              <a:buNone/>
              <a:defRPr sz="1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 name="Text Placeholder 17"/>
          <p:cNvSpPr>
            <a:spLocks noGrp="1"/>
          </p:cNvSpPr>
          <p:nvPr>
            <p:ph type="body" sz="quarter" idx="21" hasCustomPrompt="1"/>
          </p:nvPr>
        </p:nvSpPr>
        <p:spPr>
          <a:xfrm>
            <a:off x="746384" y="3145221"/>
            <a:ext cx="5922968" cy="1287881"/>
          </a:xfrm>
          <a:prstGeom prst="rect">
            <a:avLst/>
          </a:prstGeom>
        </p:spPr>
        <p:txBody>
          <a:bodyPr/>
          <a:lstStyle>
            <a:lvl1pPr marL="0" indent="0" defTabSz="786384">
              <a:spcBef>
                <a:spcPts val="800"/>
              </a:spcBef>
              <a:buSzTx/>
              <a:buFontTx/>
              <a:buNone/>
              <a:defRPr sz="4128">
                <a:solidFill>
                  <a:srgbClr val="FFFFFF"/>
                </a:solidFill>
                <a:latin typeface="Proxima Nova Semibold"/>
                <a:ea typeface="Proxima Nova Semibold"/>
                <a:cs typeface="Proxima Nova Semibold"/>
                <a:sym typeface="Proxima Nova Semibold"/>
              </a:defRPr>
            </a:lvl1pPr>
          </a:lstStyle>
          <a:p>
            <a:r>
              <a:t>Click to Edit Title Slide</a:t>
            </a:r>
          </a:p>
        </p:txBody>
      </p:sp>
      <p:sp>
        <p:nvSpPr>
          <p:cNvPr id="17"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888888"/>
                </a:solidFill>
                <a:latin typeface="+mj-lt"/>
                <a:ea typeface="+mj-ea"/>
                <a:cs typeface="+mj-cs"/>
                <a:sym typeface="Calibri"/>
              </a:defRPr>
            </a:lvl1pPr>
          </a:lstStyle>
          <a:p>
            <a:fld id="{86CB4B4D-7CA3-9044-876B-883B54F8677D}" type="slidenum">
              <a:t>‹#›</a:t>
            </a:fld>
            <a:endParaRPr dirty="0"/>
          </a:p>
        </p:txBody>
      </p:sp>
    </p:spTree>
    <p:extLst>
      <p:ext uri="{BB962C8B-B14F-4D97-AF65-F5344CB8AC3E}">
        <p14:creationId xmlns:p14="http://schemas.microsoft.com/office/powerpoint/2010/main" val="18655988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pic>
        <p:nvPicPr>
          <p:cNvPr id="103" name="Picture 6" descr="Picture 6"/>
          <p:cNvPicPr>
            <a:picLocks noChangeAspect="1"/>
          </p:cNvPicPr>
          <p:nvPr/>
        </p:nvPicPr>
        <p:blipFill>
          <a:blip r:embed="rId2"/>
          <a:stretch>
            <a:fillRect/>
          </a:stretch>
        </p:blipFill>
        <p:spPr>
          <a:xfrm>
            <a:off x="9939" y="12703"/>
            <a:ext cx="12169418" cy="6845297"/>
          </a:xfrm>
          <a:prstGeom prst="rect">
            <a:avLst/>
          </a:prstGeom>
          <a:ln w="12700">
            <a:miter lim="400000"/>
          </a:ln>
        </p:spPr>
      </p:pic>
      <p:sp>
        <p:nvSpPr>
          <p:cNvPr id="104" name="Click to Edit Master Title Slide"/>
          <p:cNvSpPr txBox="1">
            <a:spLocks noGrp="1"/>
          </p:cNvSpPr>
          <p:nvPr>
            <p:ph type="title" hasCustomPrompt="1"/>
          </p:nvPr>
        </p:nvSpPr>
        <p:spPr>
          <a:xfrm>
            <a:off x="1299410" y="1022932"/>
            <a:ext cx="9586763" cy="1325564"/>
          </a:xfrm>
          <a:prstGeom prst="rect">
            <a:avLst/>
          </a:prstGeom>
        </p:spPr>
        <p:txBody>
          <a:bodyPr/>
          <a:lstStyle>
            <a:lvl1pPr>
              <a:defRPr>
                <a:solidFill>
                  <a:srgbClr val="1B2657"/>
                </a:solidFill>
                <a:latin typeface="Proxima Nova Medium"/>
                <a:ea typeface="Proxima Nova Medium"/>
                <a:cs typeface="Proxima Nova Medium"/>
                <a:sym typeface="Proxima Nova Medium"/>
              </a:defRPr>
            </a:lvl1pPr>
          </a:lstStyle>
          <a:p>
            <a:r>
              <a:t>Click to Edit Master Title Slide</a:t>
            </a:r>
          </a:p>
        </p:txBody>
      </p:sp>
      <p:sp>
        <p:nvSpPr>
          <p:cNvPr id="105" name="Body Level One…"/>
          <p:cNvSpPr txBox="1">
            <a:spLocks noGrp="1"/>
          </p:cNvSpPr>
          <p:nvPr>
            <p:ph type="body" sz="half" idx="1"/>
          </p:nvPr>
        </p:nvSpPr>
        <p:spPr>
          <a:xfrm>
            <a:off x="1299410" y="2274851"/>
            <a:ext cx="9586763" cy="3089711"/>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 name="Rectangle 3"/>
          <p:cNvSpPr/>
          <p:nvPr/>
        </p:nvSpPr>
        <p:spPr>
          <a:xfrm>
            <a:off x="11022496" y="6052930"/>
            <a:ext cx="1156862" cy="616228"/>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pic>
        <p:nvPicPr>
          <p:cNvPr id="107"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10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194030637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40A48D-5738-7643-956F-AB0336D5C023}"/>
              </a:ext>
            </a:extLst>
          </p:cNvPr>
          <p:cNvSpPr/>
          <p:nvPr userDrawn="1"/>
        </p:nvSpPr>
        <p:spPr>
          <a:xfrm>
            <a:off x="0" y="3738282"/>
            <a:ext cx="12192000" cy="3118926"/>
          </a:xfrm>
          <a:prstGeom prst="rect">
            <a:avLst/>
          </a:prstGeom>
          <a:solidFill>
            <a:srgbClr val="1A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D0DB4F6-A760-0746-9879-BEB965DB8A1B}"/>
              </a:ext>
            </a:extLst>
          </p:cNvPr>
          <p:cNvSpPr>
            <a:spLocks noChangeAspect="1"/>
          </p:cNvSpPr>
          <p:nvPr userDrawn="1"/>
        </p:nvSpPr>
        <p:spPr>
          <a:xfrm>
            <a:off x="1611430" y="3341722"/>
            <a:ext cx="1915427" cy="1920240"/>
          </a:xfrm>
          <a:prstGeom prst="ellipse">
            <a:avLst/>
          </a:prstGeom>
          <a:solidFill>
            <a:srgbClr val="FE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1DC47A1-A8AE-014E-9EB9-6440CFBA399A}"/>
              </a:ext>
            </a:extLst>
          </p:cNvPr>
          <p:cNvSpPr>
            <a:spLocks noGrp="1"/>
          </p:cNvSpPr>
          <p:nvPr>
            <p:ph type="body" sz="quarter" idx="10" hasCustomPrompt="1"/>
          </p:nvPr>
        </p:nvSpPr>
        <p:spPr>
          <a:xfrm>
            <a:off x="1443438" y="5408613"/>
            <a:ext cx="2224087" cy="346910"/>
          </a:xfrm>
        </p:spPr>
        <p:txBody>
          <a:bodyPr>
            <a:normAutofit/>
          </a:bodyPr>
          <a:lstStyle>
            <a:lvl1pPr marL="0" indent="0" algn="ctr">
              <a:buNone/>
              <a:defRPr sz="2000">
                <a:solidFill>
                  <a:schemeClr val="bg1"/>
                </a:solidFill>
              </a:defRPr>
            </a:lvl1pPr>
          </a:lstStyle>
          <a:p>
            <a:pPr lvl="0"/>
            <a:r>
              <a:rPr lang="en-US" dirty="0"/>
              <a:t>Insert Title</a:t>
            </a:r>
          </a:p>
        </p:txBody>
      </p:sp>
      <p:sp>
        <p:nvSpPr>
          <p:cNvPr id="17" name="Text Placeholder 3">
            <a:extLst>
              <a:ext uri="{FF2B5EF4-FFF2-40B4-BE49-F238E27FC236}">
                <a16:creationId xmlns:a16="http://schemas.microsoft.com/office/drawing/2014/main" id="{C99F268D-3E1B-6D43-BE3F-D988747CE32D}"/>
              </a:ext>
            </a:extLst>
          </p:cNvPr>
          <p:cNvSpPr>
            <a:spLocks noGrp="1"/>
          </p:cNvSpPr>
          <p:nvPr>
            <p:ph type="body" sz="quarter" idx="11" hasCustomPrompt="1"/>
          </p:nvPr>
        </p:nvSpPr>
        <p:spPr>
          <a:xfrm>
            <a:off x="4983955" y="5408613"/>
            <a:ext cx="2224087" cy="346910"/>
          </a:xfrm>
        </p:spPr>
        <p:txBody>
          <a:bodyPr>
            <a:normAutofit/>
          </a:bodyPr>
          <a:lstStyle>
            <a:lvl1pPr marL="0" indent="0" algn="ctr">
              <a:buNone/>
              <a:defRPr sz="2000">
                <a:solidFill>
                  <a:schemeClr val="bg1"/>
                </a:solidFill>
              </a:defRPr>
            </a:lvl1pPr>
          </a:lstStyle>
          <a:p>
            <a:pPr lvl="0"/>
            <a:r>
              <a:rPr lang="en-US" dirty="0"/>
              <a:t>Insert Title</a:t>
            </a:r>
          </a:p>
        </p:txBody>
      </p:sp>
      <p:sp>
        <p:nvSpPr>
          <p:cNvPr id="18" name="Text Placeholder 3">
            <a:extLst>
              <a:ext uri="{FF2B5EF4-FFF2-40B4-BE49-F238E27FC236}">
                <a16:creationId xmlns:a16="http://schemas.microsoft.com/office/drawing/2014/main" id="{54BEB5E1-E1C1-AA41-9139-03DF001F8180}"/>
              </a:ext>
            </a:extLst>
          </p:cNvPr>
          <p:cNvSpPr>
            <a:spLocks noGrp="1"/>
          </p:cNvSpPr>
          <p:nvPr>
            <p:ph type="body" sz="quarter" idx="12" hasCustomPrompt="1"/>
          </p:nvPr>
        </p:nvSpPr>
        <p:spPr>
          <a:xfrm>
            <a:off x="8510812" y="5420328"/>
            <a:ext cx="2224087" cy="34520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stStyle>
          <a:p>
            <a:pPr lvl="0"/>
            <a:r>
              <a:rPr lang="en-US" dirty="0"/>
              <a:t>Insert Title</a:t>
            </a:r>
          </a:p>
        </p:txBody>
      </p:sp>
      <p:sp>
        <p:nvSpPr>
          <p:cNvPr id="6" name="Picture Placeholder 5">
            <a:extLst>
              <a:ext uri="{FF2B5EF4-FFF2-40B4-BE49-F238E27FC236}">
                <a16:creationId xmlns:a16="http://schemas.microsoft.com/office/drawing/2014/main" id="{4AD06D38-9474-3646-A63C-70CFD939FFAE}"/>
              </a:ext>
            </a:extLst>
          </p:cNvPr>
          <p:cNvSpPr>
            <a:spLocks noGrp="1"/>
          </p:cNvSpPr>
          <p:nvPr>
            <p:ph type="pic" sz="quarter" idx="13"/>
          </p:nvPr>
        </p:nvSpPr>
        <p:spPr>
          <a:xfrm>
            <a:off x="1600417" y="3331562"/>
            <a:ext cx="1929384" cy="1929384"/>
          </a:xfrm>
          <a:prstGeom prst="ellipse">
            <a:avLst/>
          </a:prstGeom>
        </p:spPr>
        <p:txBody>
          <a:bodyPr/>
          <a:lstStyle/>
          <a:p>
            <a:endParaRPr lang="en-US" dirty="0"/>
          </a:p>
        </p:txBody>
      </p:sp>
      <p:sp>
        <p:nvSpPr>
          <p:cNvPr id="21" name="Text Placeholder 3">
            <a:extLst>
              <a:ext uri="{FF2B5EF4-FFF2-40B4-BE49-F238E27FC236}">
                <a16:creationId xmlns:a16="http://schemas.microsoft.com/office/drawing/2014/main" id="{4C1FFFD4-EB58-174F-836B-21DA869FD64E}"/>
              </a:ext>
            </a:extLst>
          </p:cNvPr>
          <p:cNvSpPr>
            <a:spLocks noGrp="1"/>
          </p:cNvSpPr>
          <p:nvPr>
            <p:ph type="body" sz="quarter" idx="16" hasCustomPrompt="1"/>
          </p:nvPr>
        </p:nvSpPr>
        <p:spPr>
          <a:xfrm>
            <a:off x="1451458" y="5811273"/>
            <a:ext cx="2224087" cy="425126"/>
          </a:xfrm>
        </p:spPr>
        <p:txBody>
          <a:bodyPr>
            <a:normAutofit/>
          </a:bodyPr>
          <a:lstStyle>
            <a:lvl1pPr marL="0" indent="0" algn="ctr">
              <a:buNone/>
              <a:defRPr sz="1600">
                <a:solidFill>
                  <a:schemeClr val="bg1"/>
                </a:solidFill>
              </a:defRPr>
            </a:lvl1pPr>
          </a:lstStyle>
          <a:p>
            <a:pPr lvl="0"/>
            <a:r>
              <a:rPr lang="en-US" dirty="0"/>
              <a:t>Description</a:t>
            </a:r>
          </a:p>
        </p:txBody>
      </p:sp>
      <p:sp>
        <p:nvSpPr>
          <p:cNvPr id="22" name="Text Placeholder 3">
            <a:extLst>
              <a:ext uri="{FF2B5EF4-FFF2-40B4-BE49-F238E27FC236}">
                <a16:creationId xmlns:a16="http://schemas.microsoft.com/office/drawing/2014/main" id="{4CB274B5-907B-F64A-A875-44BB44C99E09}"/>
              </a:ext>
            </a:extLst>
          </p:cNvPr>
          <p:cNvSpPr>
            <a:spLocks noGrp="1"/>
          </p:cNvSpPr>
          <p:nvPr>
            <p:ph type="body" sz="quarter" idx="17" hasCustomPrompt="1"/>
          </p:nvPr>
        </p:nvSpPr>
        <p:spPr>
          <a:xfrm>
            <a:off x="4991975" y="5811273"/>
            <a:ext cx="2224087" cy="425126"/>
          </a:xfrm>
        </p:spPr>
        <p:txBody>
          <a:bodyPr>
            <a:normAutofit/>
          </a:bodyPr>
          <a:lstStyle>
            <a:lvl1pPr marL="0" indent="0" algn="ctr">
              <a:buNone/>
              <a:defRPr sz="1600">
                <a:solidFill>
                  <a:schemeClr val="bg1"/>
                </a:solidFill>
              </a:defRPr>
            </a:lvl1pPr>
          </a:lstStyle>
          <a:p>
            <a:pPr lvl="0"/>
            <a:r>
              <a:rPr lang="en-US" dirty="0"/>
              <a:t>Description</a:t>
            </a:r>
          </a:p>
        </p:txBody>
      </p:sp>
      <p:sp>
        <p:nvSpPr>
          <p:cNvPr id="23" name="Text Placeholder 3">
            <a:extLst>
              <a:ext uri="{FF2B5EF4-FFF2-40B4-BE49-F238E27FC236}">
                <a16:creationId xmlns:a16="http://schemas.microsoft.com/office/drawing/2014/main" id="{CAE072FA-D4E8-9F42-9D54-6A7E17959B2F}"/>
              </a:ext>
            </a:extLst>
          </p:cNvPr>
          <p:cNvSpPr>
            <a:spLocks noGrp="1"/>
          </p:cNvSpPr>
          <p:nvPr>
            <p:ph type="body" sz="quarter" idx="18" hasCustomPrompt="1"/>
          </p:nvPr>
        </p:nvSpPr>
        <p:spPr>
          <a:xfrm>
            <a:off x="8518832" y="5822988"/>
            <a:ext cx="2224087" cy="423036"/>
          </a:xfrm>
        </p:spPr>
        <p:txBody>
          <a:bodyPr>
            <a:normAutofit/>
          </a:bodyPr>
          <a:lstStyle>
            <a:lvl1pPr marL="0" indent="0" algn="ctr">
              <a:buNone/>
              <a:defRPr sz="1600">
                <a:solidFill>
                  <a:schemeClr val="bg1"/>
                </a:solidFill>
              </a:defRPr>
            </a:lvl1pPr>
          </a:lstStyle>
          <a:p>
            <a:pPr lvl="0"/>
            <a:r>
              <a:rPr lang="en-US" dirty="0"/>
              <a:t>Description</a:t>
            </a:r>
          </a:p>
        </p:txBody>
      </p:sp>
      <p:sp>
        <p:nvSpPr>
          <p:cNvPr id="26" name="Oval 25">
            <a:extLst>
              <a:ext uri="{FF2B5EF4-FFF2-40B4-BE49-F238E27FC236}">
                <a16:creationId xmlns:a16="http://schemas.microsoft.com/office/drawing/2014/main" id="{CF5E72C1-7A55-FC4A-908E-2C724F35F9B0}"/>
              </a:ext>
            </a:extLst>
          </p:cNvPr>
          <p:cNvSpPr>
            <a:spLocks noChangeAspect="1"/>
          </p:cNvSpPr>
          <p:nvPr userDrawn="1"/>
        </p:nvSpPr>
        <p:spPr>
          <a:xfrm>
            <a:off x="5134030" y="3337370"/>
            <a:ext cx="1915427" cy="1920240"/>
          </a:xfrm>
          <a:prstGeom prst="ellipse">
            <a:avLst/>
          </a:prstGeom>
          <a:solidFill>
            <a:srgbClr val="FE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EF7682-4623-7C44-8315-72E4F4DAB78D}"/>
              </a:ext>
            </a:extLst>
          </p:cNvPr>
          <p:cNvSpPr>
            <a:spLocks noChangeAspect="1"/>
          </p:cNvSpPr>
          <p:nvPr userDrawn="1"/>
        </p:nvSpPr>
        <p:spPr>
          <a:xfrm>
            <a:off x="8676224" y="3339549"/>
            <a:ext cx="1915427" cy="1920240"/>
          </a:xfrm>
          <a:prstGeom prst="ellipse">
            <a:avLst/>
          </a:prstGeom>
          <a:solidFill>
            <a:srgbClr val="FE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08BE5CED-E1E0-3941-BE17-D47AA21A784E}"/>
              </a:ext>
            </a:extLst>
          </p:cNvPr>
          <p:cNvSpPr>
            <a:spLocks noGrp="1"/>
          </p:cNvSpPr>
          <p:nvPr>
            <p:ph type="pic" sz="quarter" idx="19"/>
          </p:nvPr>
        </p:nvSpPr>
        <p:spPr>
          <a:xfrm>
            <a:off x="5125229" y="3333259"/>
            <a:ext cx="1929384" cy="1929384"/>
          </a:xfrm>
          <a:prstGeom prst="ellipse">
            <a:avLst/>
          </a:prstGeom>
        </p:spPr>
        <p:txBody>
          <a:bodyPr/>
          <a:lstStyle/>
          <a:p>
            <a:endParaRPr lang="en-US"/>
          </a:p>
        </p:txBody>
      </p:sp>
      <p:sp>
        <p:nvSpPr>
          <p:cNvPr id="33" name="Picture Placeholder 32">
            <a:extLst>
              <a:ext uri="{FF2B5EF4-FFF2-40B4-BE49-F238E27FC236}">
                <a16:creationId xmlns:a16="http://schemas.microsoft.com/office/drawing/2014/main" id="{664D41C3-FCD7-924D-8C57-4FF3F31DB938}"/>
              </a:ext>
            </a:extLst>
          </p:cNvPr>
          <p:cNvSpPr>
            <a:spLocks noGrp="1"/>
          </p:cNvSpPr>
          <p:nvPr>
            <p:ph type="pic" sz="quarter" idx="20"/>
          </p:nvPr>
        </p:nvSpPr>
        <p:spPr>
          <a:xfrm>
            <a:off x="8665528" y="3329939"/>
            <a:ext cx="1929384" cy="1929384"/>
          </a:xfrm>
          <a:prstGeom prst="ellipse">
            <a:avLst/>
          </a:prstGeom>
        </p:spPr>
        <p:txBody>
          <a:bodyPr/>
          <a:lstStyle/>
          <a:p>
            <a:endParaRPr lang="en-US" dirty="0"/>
          </a:p>
        </p:txBody>
      </p:sp>
      <p:sp>
        <p:nvSpPr>
          <p:cNvPr id="20" name="Title 1">
            <a:extLst>
              <a:ext uri="{FF2B5EF4-FFF2-40B4-BE49-F238E27FC236}">
                <a16:creationId xmlns:a16="http://schemas.microsoft.com/office/drawing/2014/main" id="{D559A45C-6D3B-C342-8837-3E332F2D5CEB}"/>
              </a:ext>
            </a:extLst>
          </p:cNvPr>
          <p:cNvSpPr>
            <a:spLocks noGrp="1"/>
          </p:cNvSpPr>
          <p:nvPr>
            <p:ph type="title" hasCustomPrompt="1"/>
          </p:nvPr>
        </p:nvSpPr>
        <p:spPr>
          <a:xfrm>
            <a:off x="938784" y="874159"/>
            <a:ext cx="5120640" cy="1051713"/>
          </a:xfrm>
        </p:spPr>
        <p:txBody>
          <a:bodyPr>
            <a:normAutofit/>
          </a:bodyPr>
          <a:lstStyle>
            <a:lvl1pPr>
              <a:defRPr sz="3600">
                <a:solidFill>
                  <a:schemeClr val="bg1"/>
                </a:solidFill>
              </a:defRPr>
            </a:lvl1pPr>
          </a:lstStyle>
          <a:p>
            <a:r>
              <a:rPr lang="en-US" sz="4400" dirty="0">
                <a:solidFill>
                  <a:srgbClr val="1B2657"/>
                </a:solidFill>
                <a:latin typeface="Proxima Nova Medium" panose="02000506030000020004" pitchFamily="2" charset="0"/>
                <a:cs typeface="Times New Roman" panose="02020603050405020304" pitchFamily="18" charset="0"/>
              </a:rPr>
              <a:t>Click to Edit</a:t>
            </a:r>
            <a:br>
              <a:rPr lang="en-US" sz="4400" dirty="0">
                <a:solidFill>
                  <a:srgbClr val="1B2657"/>
                </a:solidFill>
                <a:latin typeface="Proxima Nova Medium" panose="02000506030000020004" pitchFamily="2" charset="0"/>
                <a:cs typeface="Times New Roman" panose="02020603050405020304" pitchFamily="18" charset="0"/>
              </a:rPr>
            </a:br>
            <a:r>
              <a:rPr lang="en-US" sz="4400" dirty="0">
                <a:solidFill>
                  <a:srgbClr val="1B2657"/>
                </a:solidFill>
                <a:latin typeface="Proxima Nova Medium" panose="02000506030000020004" pitchFamily="2" charset="0"/>
                <a:cs typeface="Times New Roman" panose="02020603050405020304" pitchFamily="18" charset="0"/>
              </a:rPr>
              <a:t>Title Slide</a:t>
            </a:r>
            <a:endParaRPr lang="en-US" dirty="0"/>
          </a:p>
        </p:txBody>
      </p:sp>
      <p:sp>
        <p:nvSpPr>
          <p:cNvPr id="24" name="Content Placeholder 2">
            <a:extLst>
              <a:ext uri="{FF2B5EF4-FFF2-40B4-BE49-F238E27FC236}">
                <a16:creationId xmlns:a16="http://schemas.microsoft.com/office/drawing/2014/main" id="{B8FD140D-0E79-7942-8E6D-5433EFEB31BE}"/>
              </a:ext>
            </a:extLst>
          </p:cNvPr>
          <p:cNvSpPr>
            <a:spLocks noGrp="1"/>
          </p:cNvSpPr>
          <p:nvPr>
            <p:ph idx="1"/>
          </p:nvPr>
        </p:nvSpPr>
        <p:spPr>
          <a:xfrm>
            <a:off x="6059424" y="861969"/>
            <a:ext cx="5205984" cy="2405024"/>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a:extLst>
              <a:ext uri="{FF2B5EF4-FFF2-40B4-BE49-F238E27FC236}">
                <a16:creationId xmlns:a16="http://schemas.microsoft.com/office/drawing/2014/main" id="{2697D595-BD75-2544-A9EA-3033CA26139A}"/>
              </a:ext>
            </a:extLst>
          </p:cNvPr>
          <p:cNvPicPr>
            <a:picLocks noChangeAspect="1"/>
          </p:cNvPicPr>
          <p:nvPr userDrawn="1"/>
        </p:nvPicPr>
        <p:blipFill>
          <a:blip r:embed="rId2"/>
          <a:stretch>
            <a:fillRect/>
          </a:stretch>
        </p:blipFill>
        <p:spPr>
          <a:xfrm>
            <a:off x="11296251" y="159285"/>
            <a:ext cx="743848" cy="912904"/>
          </a:xfrm>
          <a:prstGeom prst="rect">
            <a:avLst/>
          </a:prstGeom>
        </p:spPr>
      </p:pic>
      <p:sp>
        <p:nvSpPr>
          <p:cNvPr id="27" name="Slide Number Placeholder 5">
            <a:extLst>
              <a:ext uri="{FF2B5EF4-FFF2-40B4-BE49-F238E27FC236}">
                <a16:creationId xmlns:a16="http://schemas.microsoft.com/office/drawing/2014/main" id="{8820EFE4-1899-D040-B75A-EA3401ACF81D}"/>
              </a:ext>
            </a:extLst>
          </p:cNvPr>
          <p:cNvSpPr txBox="1">
            <a:spLocks/>
          </p:cNvSpPr>
          <p:nvPr userDrawn="1"/>
        </p:nvSpPr>
        <p:spPr>
          <a:xfrm>
            <a:off x="11105398" y="386396"/>
            <a:ext cx="873623" cy="536021"/>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tx1"/>
                </a:solidFill>
                <a:latin typeface="Proxima Nova Medium"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70A4B-581F-AB45-BD48-4726FCBC4D6D}" type="slidenum">
              <a:rPr lang="en-US" sz="2000" smtClean="0"/>
              <a:pPr/>
              <a:t>‹#›</a:t>
            </a:fld>
            <a:endParaRPr lang="en-US" sz="2000" dirty="0"/>
          </a:p>
        </p:txBody>
      </p:sp>
    </p:spTree>
    <p:extLst>
      <p:ext uri="{BB962C8B-B14F-4D97-AF65-F5344CB8AC3E}">
        <p14:creationId xmlns:p14="http://schemas.microsoft.com/office/powerpoint/2010/main" val="1909296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D25A-E776-4DEE-AAC9-F7746DC67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92B71-5190-4D17-AA0D-C13074AF0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377F2-4A35-4643-9045-E796633F63BD}"/>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5" name="Footer Placeholder 4">
            <a:extLst>
              <a:ext uri="{FF2B5EF4-FFF2-40B4-BE49-F238E27FC236}">
                <a16:creationId xmlns:a16="http://schemas.microsoft.com/office/drawing/2014/main" id="{E059B06B-5D83-453C-BDF6-7A45F99C82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A0D84E-0343-49B5-B5AF-47D09D316D8F}"/>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267071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 name="Body Level One…"/>
          <p:cNvSpPr txBox="1">
            <a:spLocks noGrp="1"/>
          </p:cNvSpPr>
          <p:nvPr>
            <p:ph type="body" sz="quarter" idx="1"/>
          </p:nvPr>
        </p:nvSpPr>
        <p:spPr>
          <a:xfrm>
            <a:off x="746084" y="4572248"/>
            <a:ext cx="5923268" cy="498325"/>
          </a:xfrm>
          <a:prstGeom prst="rect">
            <a:avLst/>
          </a:prstGeom>
        </p:spPr>
        <p:txBody>
          <a:bodyPr/>
          <a:lstStyle>
            <a:lvl1pPr marL="0" indent="0">
              <a:buSzTx/>
              <a:buFontTx/>
              <a:buNone/>
              <a:defRPr sz="1800">
                <a:solidFill>
                  <a:srgbClr val="FFFFFF"/>
                </a:solidFill>
                <a:latin typeface="Arial"/>
                <a:ea typeface="Arial"/>
                <a:cs typeface="Arial"/>
                <a:sym typeface="Arial"/>
              </a:defRPr>
            </a:lvl1pPr>
            <a:lvl2pPr marL="0" indent="457200">
              <a:buSzTx/>
              <a:buFontTx/>
              <a:buNone/>
              <a:defRPr sz="1800">
                <a:solidFill>
                  <a:srgbClr val="FFFFFF"/>
                </a:solidFill>
                <a:latin typeface="Arial"/>
                <a:ea typeface="Arial"/>
                <a:cs typeface="Arial"/>
                <a:sym typeface="Arial"/>
              </a:defRPr>
            </a:lvl2pPr>
            <a:lvl3pPr marL="0" indent="914400">
              <a:buSzTx/>
              <a:buFontTx/>
              <a:buNone/>
              <a:defRPr sz="1800">
                <a:solidFill>
                  <a:srgbClr val="FFFFFF"/>
                </a:solidFill>
                <a:latin typeface="Arial"/>
                <a:ea typeface="Arial"/>
                <a:cs typeface="Arial"/>
                <a:sym typeface="Arial"/>
              </a:defRPr>
            </a:lvl3pPr>
            <a:lvl4pPr marL="0" indent="1371600">
              <a:buSzTx/>
              <a:buFontTx/>
              <a:buNone/>
              <a:defRPr sz="1800">
                <a:solidFill>
                  <a:srgbClr val="FFFFFF"/>
                </a:solidFill>
                <a:latin typeface="Arial"/>
                <a:ea typeface="Arial"/>
                <a:cs typeface="Arial"/>
                <a:sym typeface="Arial"/>
              </a:defRPr>
            </a:lvl4pPr>
            <a:lvl5pPr marL="0" indent="1828800">
              <a:buSzTx/>
              <a:buFontTx/>
              <a:buNone/>
              <a:defRPr sz="1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 name="Text Placeholder 17"/>
          <p:cNvSpPr>
            <a:spLocks noGrp="1"/>
          </p:cNvSpPr>
          <p:nvPr>
            <p:ph type="body" sz="quarter" idx="21" hasCustomPrompt="1"/>
          </p:nvPr>
        </p:nvSpPr>
        <p:spPr>
          <a:xfrm>
            <a:off x="746384" y="3145221"/>
            <a:ext cx="5922968" cy="1287881"/>
          </a:xfrm>
          <a:prstGeom prst="rect">
            <a:avLst/>
          </a:prstGeom>
        </p:spPr>
        <p:txBody>
          <a:bodyPr/>
          <a:lstStyle>
            <a:lvl1pPr marL="0" indent="0" defTabSz="786384">
              <a:spcBef>
                <a:spcPts val="800"/>
              </a:spcBef>
              <a:buSzTx/>
              <a:buFontTx/>
              <a:buNone/>
              <a:defRPr sz="4128">
                <a:solidFill>
                  <a:srgbClr val="FFFFFF"/>
                </a:solidFill>
                <a:latin typeface="Proxima Nova Semibold"/>
                <a:ea typeface="Proxima Nova Semibold"/>
                <a:cs typeface="Proxima Nova Semibold"/>
                <a:sym typeface="Proxima Nova Semibold"/>
              </a:defRPr>
            </a:lvl1pPr>
          </a:lstStyle>
          <a:p>
            <a:r>
              <a:t>Click to Edit Title Slide</a:t>
            </a:r>
          </a:p>
        </p:txBody>
      </p:sp>
      <p:sp>
        <p:nvSpPr>
          <p:cNvPr id="17" name="Slide Number"/>
          <p:cNvSpPr txBox="1">
            <a:spLocks noGrp="1"/>
          </p:cNvSpPr>
          <p:nvPr>
            <p:ph type="sldNum" sz="quarter" idx="2"/>
          </p:nvPr>
        </p:nvSpPr>
        <p:spPr>
          <a:xfrm>
            <a:off x="5892800" y="6172200"/>
            <a:ext cx="2844800" cy="368301"/>
          </a:xfrm>
          <a:prstGeom prst="rect">
            <a:avLst/>
          </a:prstGeom>
        </p:spPr>
        <p:txBody>
          <a:bodyPr/>
          <a:lstStyle>
            <a:lvl1pPr algn="r">
              <a:defRPr sz="1200" b="0">
                <a:solidFill>
                  <a:srgbClr val="888888"/>
                </a:solidFill>
                <a:latin typeface="+mj-lt"/>
                <a:ea typeface="+mj-ea"/>
                <a:cs typeface="+mj-cs"/>
                <a:sym typeface="Calibri"/>
              </a:defRPr>
            </a:lvl1pPr>
          </a:lstStyle>
          <a:p>
            <a:fld id="{86CB4B4D-7CA3-9044-876B-883B54F8677D}" type="slidenum">
              <a:t>‹#›</a:t>
            </a:fld>
            <a:endParaRPr dirty="0"/>
          </a:p>
        </p:txBody>
      </p:sp>
    </p:spTree>
    <p:extLst>
      <p:ext uri="{BB962C8B-B14F-4D97-AF65-F5344CB8AC3E}">
        <p14:creationId xmlns:p14="http://schemas.microsoft.com/office/powerpoint/2010/main" val="56483029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4"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5" name="Picture Placeholder 10"/>
          <p:cNvSpPr>
            <a:spLocks noGrp="1"/>
          </p:cNvSpPr>
          <p:nvPr>
            <p:ph type="pic" sz="quarter" idx="21"/>
          </p:nvPr>
        </p:nvSpPr>
        <p:spPr>
          <a:xfrm>
            <a:off x="5949860" y="3271742"/>
            <a:ext cx="2190945" cy="2551938"/>
          </a:xfrm>
          <a:prstGeom prst="rect">
            <a:avLst/>
          </a:prstGeom>
        </p:spPr>
        <p:txBody>
          <a:bodyPr lIns="91439" rIns="91439">
            <a:noAutofit/>
          </a:bodyPr>
          <a:lstStyle/>
          <a:p>
            <a:endParaRPr dirty="0"/>
          </a:p>
        </p:txBody>
      </p:sp>
      <p:sp>
        <p:nvSpPr>
          <p:cNvPr id="26" name="Picture Placeholder 10"/>
          <p:cNvSpPr>
            <a:spLocks noGrp="1"/>
          </p:cNvSpPr>
          <p:nvPr>
            <p:ph type="pic" sz="quarter" idx="22"/>
          </p:nvPr>
        </p:nvSpPr>
        <p:spPr>
          <a:xfrm>
            <a:off x="5956210" y="1073755"/>
            <a:ext cx="4762149" cy="1931838"/>
          </a:xfrm>
          <a:prstGeom prst="rect">
            <a:avLst/>
          </a:prstGeom>
        </p:spPr>
        <p:txBody>
          <a:bodyPr lIns="91439" rIns="91439">
            <a:noAutofit/>
          </a:bodyPr>
          <a:lstStyle/>
          <a:p>
            <a:endParaRPr dirty="0"/>
          </a:p>
        </p:txBody>
      </p:sp>
      <p:sp>
        <p:nvSpPr>
          <p:cNvPr id="27" name="Body Level One…"/>
          <p:cNvSpPr txBox="1">
            <a:spLocks noGrp="1"/>
          </p:cNvSpPr>
          <p:nvPr>
            <p:ph type="body" sz="quarter" idx="1"/>
          </p:nvPr>
        </p:nvSpPr>
        <p:spPr>
          <a:xfrm>
            <a:off x="840423" y="3056073"/>
            <a:ext cx="4592815" cy="1876928"/>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 name="Picture Placeholder 10"/>
          <p:cNvSpPr>
            <a:spLocks noGrp="1"/>
          </p:cNvSpPr>
          <p:nvPr>
            <p:ph type="pic" sz="quarter" idx="23"/>
          </p:nvPr>
        </p:nvSpPr>
        <p:spPr>
          <a:xfrm>
            <a:off x="8464550" y="3271742"/>
            <a:ext cx="2253808" cy="1941608"/>
          </a:xfrm>
          <a:prstGeom prst="rect">
            <a:avLst/>
          </a:prstGeom>
        </p:spPr>
        <p:txBody>
          <a:bodyPr lIns="91439" rIns="91439">
            <a:noAutofit/>
          </a:bodyPr>
          <a:lstStyle/>
          <a:p>
            <a:endParaRPr dirty="0"/>
          </a:p>
        </p:txBody>
      </p:sp>
      <p:sp>
        <p:nvSpPr>
          <p:cNvPr id="29" name="Rectangle 1"/>
          <p:cNvSpPr/>
          <p:nvPr/>
        </p:nvSpPr>
        <p:spPr>
          <a:xfrm>
            <a:off x="11454062" y="5967662"/>
            <a:ext cx="510537" cy="673770"/>
          </a:xfrm>
          <a:prstGeom prst="rect">
            <a:avLst/>
          </a:prstGeom>
          <a:solidFill>
            <a:srgbClr val="F69D1D"/>
          </a:solidFill>
          <a:ln w="12700">
            <a:miter lim="400000"/>
          </a:ln>
        </p:spPr>
        <p:txBody>
          <a:bodyPr lIns="45719" rIns="45719" anchor="ctr"/>
          <a:lstStyle/>
          <a:p>
            <a:pPr algn="ctr">
              <a:defRPr>
                <a:solidFill>
                  <a:srgbClr val="FFFFFF"/>
                </a:solidFill>
              </a:defRPr>
            </a:pPr>
            <a:endParaRPr dirty="0"/>
          </a:p>
        </p:txBody>
      </p:sp>
      <p:pic>
        <p:nvPicPr>
          <p:cNvPr id="30"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68483934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38" name="Picture 4" descr="Picture 4"/>
          <p:cNvPicPr>
            <a:picLocks noChangeAspect="1"/>
          </p:cNvPicPr>
          <p:nvPr/>
        </p:nvPicPr>
        <p:blipFill>
          <a:blip r:embed="rId2"/>
          <a:srcRect r="6120"/>
          <a:stretch>
            <a:fillRect/>
          </a:stretch>
        </p:blipFill>
        <p:spPr>
          <a:xfrm>
            <a:off x="0" y="0"/>
            <a:ext cx="11445766" cy="6858000"/>
          </a:xfrm>
          <a:prstGeom prst="rect">
            <a:avLst/>
          </a:prstGeom>
          <a:ln w="12700">
            <a:miter lim="400000"/>
          </a:ln>
        </p:spPr>
      </p:pic>
      <p:sp>
        <p:nvSpPr>
          <p:cNvPr id="39" name="Picture Placeholder 10"/>
          <p:cNvSpPr>
            <a:spLocks noGrp="1"/>
          </p:cNvSpPr>
          <p:nvPr>
            <p:ph type="pic" sz="quarter" idx="21"/>
          </p:nvPr>
        </p:nvSpPr>
        <p:spPr>
          <a:xfrm>
            <a:off x="1319502" y="1591582"/>
            <a:ext cx="1751758" cy="2905774"/>
          </a:xfrm>
          <a:prstGeom prst="rect">
            <a:avLst/>
          </a:prstGeom>
        </p:spPr>
        <p:txBody>
          <a:bodyPr lIns="91439" rIns="91439">
            <a:noAutofit/>
          </a:bodyPr>
          <a:lstStyle/>
          <a:p>
            <a:endParaRPr dirty="0"/>
          </a:p>
        </p:txBody>
      </p:sp>
      <p:sp>
        <p:nvSpPr>
          <p:cNvPr id="40" name="Body Level One…"/>
          <p:cNvSpPr txBox="1">
            <a:spLocks noGrp="1"/>
          </p:cNvSpPr>
          <p:nvPr>
            <p:ph type="body" sz="quarter" idx="1"/>
          </p:nvPr>
        </p:nvSpPr>
        <p:spPr>
          <a:xfrm>
            <a:off x="7187558" y="3391739"/>
            <a:ext cx="4592815" cy="1876928"/>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1" name="Picture Placeholder 10"/>
          <p:cNvSpPr>
            <a:spLocks noGrp="1"/>
          </p:cNvSpPr>
          <p:nvPr>
            <p:ph type="pic" sz="quarter" idx="22"/>
          </p:nvPr>
        </p:nvSpPr>
        <p:spPr>
          <a:xfrm>
            <a:off x="3169057" y="1591580"/>
            <a:ext cx="1751757" cy="2905774"/>
          </a:xfrm>
          <a:prstGeom prst="rect">
            <a:avLst/>
          </a:prstGeom>
        </p:spPr>
        <p:txBody>
          <a:bodyPr lIns="91439" rIns="91439">
            <a:noAutofit/>
          </a:bodyPr>
          <a:lstStyle/>
          <a:p>
            <a:endParaRPr dirty="0"/>
          </a:p>
        </p:txBody>
      </p:sp>
      <p:sp>
        <p:nvSpPr>
          <p:cNvPr id="42" name="Picture Placeholder 10"/>
          <p:cNvSpPr>
            <a:spLocks noGrp="1"/>
          </p:cNvSpPr>
          <p:nvPr>
            <p:ph type="pic" sz="quarter" idx="23"/>
          </p:nvPr>
        </p:nvSpPr>
        <p:spPr>
          <a:xfrm>
            <a:off x="5032611" y="1591579"/>
            <a:ext cx="1751757" cy="2905775"/>
          </a:xfrm>
          <a:prstGeom prst="rect">
            <a:avLst/>
          </a:prstGeom>
        </p:spPr>
        <p:txBody>
          <a:bodyPr lIns="91439" rIns="91439">
            <a:noAutofit/>
          </a:bodyPr>
          <a:lstStyle/>
          <a:p>
            <a:endParaRPr dirty="0"/>
          </a:p>
        </p:txBody>
      </p:sp>
      <p:sp>
        <p:nvSpPr>
          <p:cNvPr id="43" name="Text Placeholder 3"/>
          <p:cNvSpPr>
            <a:spLocks noGrp="1"/>
          </p:cNvSpPr>
          <p:nvPr>
            <p:ph type="body" sz="quarter" idx="24" hasCustomPrompt="1"/>
          </p:nvPr>
        </p:nvSpPr>
        <p:spPr>
          <a:xfrm>
            <a:off x="1331077" y="4657664"/>
            <a:ext cx="1751758" cy="264466"/>
          </a:xfrm>
          <a:prstGeom prst="rect">
            <a:avLst/>
          </a:prstGeom>
        </p:spPr>
        <p:txBody>
          <a:bodyPr/>
          <a:lstStyle>
            <a:lvl1pPr marL="0" indent="0" algn="ctr" defTabSz="795527">
              <a:spcBef>
                <a:spcPts val="800"/>
              </a:spcBef>
              <a:buSzTx/>
              <a:buFontTx/>
              <a:buNone/>
              <a:defRPr sz="1392">
                <a:solidFill>
                  <a:srgbClr val="FFFFFF"/>
                </a:solidFill>
              </a:defRPr>
            </a:lvl1pPr>
          </a:lstStyle>
          <a:p>
            <a:r>
              <a:t>Insert Title</a:t>
            </a:r>
          </a:p>
        </p:txBody>
      </p:sp>
      <p:sp>
        <p:nvSpPr>
          <p:cNvPr id="44" name="Text Placeholder 3"/>
          <p:cNvSpPr>
            <a:spLocks noGrp="1"/>
          </p:cNvSpPr>
          <p:nvPr>
            <p:ph type="body" sz="quarter" idx="25" hasCustomPrompt="1"/>
          </p:nvPr>
        </p:nvSpPr>
        <p:spPr>
          <a:xfrm>
            <a:off x="1339098" y="4942459"/>
            <a:ext cx="1751757" cy="324094"/>
          </a:xfrm>
          <a:prstGeom prst="rect">
            <a:avLst/>
          </a:prstGeom>
        </p:spPr>
        <p:txBody>
          <a:bodyPr/>
          <a:lstStyle>
            <a:lvl1pPr marL="0" indent="0" algn="ctr">
              <a:buSzTx/>
              <a:buFontTx/>
              <a:buNone/>
              <a:defRPr sz="1200">
                <a:solidFill>
                  <a:srgbClr val="FFFFFF"/>
                </a:solidFill>
              </a:defRPr>
            </a:lvl1pPr>
          </a:lstStyle>
          <a:p>
            <a:r>
              <a:t>Description</a:t>
            </a:r>
          </a:p>
        </p:txBody>
      </p:sp>
      <p:sp>
        <p:nvSpPr>
          <p:cNvPr id="45" name="Text Placeholder 3"/>
          <p:cNvSpPr>
            <a:spLocks noGrp="1"/>
          </p:cNvSpPr>
          <p:nvPr>
            <p:ph type="body" sz="quarter" idx="26" hasCustomPrompt="1"/>
          </p:nvPr>
        </p:nvSpPr>
        <p:spPr>
          <a:xfrm>
            <a:off x="3177295" y="4657664"/>
            <a:ext cx="1751758" cy="264466"/>
          </a:xfrm>
          <a:prstGeom prst="rect">
            <a:avLst/>
          </a:prstGeom>
        </p:spPr>
        <p:txBody>
          <a:bodyPr/>
          <a:lstStyle>
            <a:lvl1pPr marL="0" indent="0" algn="ctr" defTabSz="795527">
              <a:spcBef>
                <a:spcPts val="800"/>
              </a:spcBef>
              <a:buSzTx/>
              <a:buFontTx/>
              <a:buNone/>
              <a:defRPr sz="1392">
                <a:solidFill>
                  <a:srgbClr val="FFFFFF"/>
                </a:solidFill>
              </a:defRPr>
            </a:lvl1pPr>
          </a:lstStyle>
          <a:p>
            <a:r>
              <a:t>Insert Title</a:t>
            </a:r>
          </a:p>
        </p:txBody>
      </p:sp>
      <p:sp>
        <p:nvSpPr>
          <p:cNvPr id="46" name="Text Placeholder 3"/>
          <p:cNvSpPr>
            <a:spLocks noGrp="1"/>
          </p:cNvSpPr>
          <p:nvPr>
            <p:ph type="body" sz="quarter" idx="27" hasCustomPrompt="1"/>
          </p:nvPr>
        </p:nvSpPr>
        <p:spPr>
          <a:xfrm>
            <a:off x="3185316" y="4942459"/>
            <a:ext cx="1751757" cy="324094"/>
          </a:xfrm>
          <a:prstGeom prst="rect">
            <a:avLst/>
          </a:prstGeom>
        </p:spPr>
        <p:txBody>
          <a:bodyPr/>
          <a:lstStyle>
            <a:lvl1pPr marL="0" indent="0" algn="ctr">
              <a:buSzTx/>
              <a:buFontTx/>
              <a:buNone/>
              <a:defRPr sz="1200">
                <a:solidFill>
                  <a:srgbClr val="FFFFFF"/>
                </a:solidFill>
              </a:defRPr>
            </a:lvl1pPr>
          </a:lstStyle>
          <a:p>
            <a:r>
              <a:t>Description</a:t>
            </a:r>
          </a:p>
        </p:txBody>
      </p:sp>
      <p:sp>
        <p:nvSpPr>
          <p:cNvPr id="47" name="Text Placeholder 3"/>
          <p:cNvSpPr>
            <a:spLocks noGrp="1"/>
          </p:cNvSpPr>
          <p:nvPr>
            <p:ph type="body" sz="quarter" idx="28" hasCustomPrompt="1"/>
          </p:nvPr>
        </p:nvSpPr>
        <p:spPr>
          <a:xfrm>
            <a:off x="5023513" y="4657664"/>
            <a:ext cx="1751757" cy="264466"/>
          </a:xfrm>
          <a:prstGeom prst="rect">
            <a:avLst/>
          </a:prstGeom>
        </p:spPr>
        <p:txBody>
          <a:bodyPr/>
          <a:lstStyle>
            <a:lvl1pPr marL="0" indent="0" algn="ctr" defTabSz="795527">
              <a:spcBef>
                <a:spcPts val="800"/>
              </a:spcBef>
              <a:buSzTx/>
              <a:buFontTx/>
              <a:buNone/>
              <a:defRPr sz="1392">
                <a:solidFill>
                  <a:srgbClr val="FFFFFF"/>
                </a:solidFill>
              </a:defRPr>
            </a:lvl1pPr>
          </a:lstStyle>
          <a:p>
            <a:r>
              <a:t>Insert Title</a:t>
            </a:r>
          </a:p>
        </p:txBody>
      </p:sp>
      <p:sp>
        <p:nvSpPr>
          <p:cNvPr id="48" name="Text Placeholder 3"/>
          <p:cNvSpPr>
            <a:spLocks noGrp="1"/>
          </p:cNvSpPr>
          <p:nvPr>
            <p:ph type="body" sz="quarter" idx="29" hasCustomPrompt="1"/>
          </p:nvPr>
        </p:nvSpPr>
        <p:spPr>
          <a:xfrm>
            <a:off x="5031533" y="4942459"/>
            <a:ext cx="1751758" cy="324094"/>
          </a:xfrm>
          <a:prstGeom prst="rect">
            <a:avLst/>
          </a:prstGeom>
        </p:spPr>
        <p:txBody>
          <a:bodyPr/>
          <a:lstStyle>
            <a:lvl1pPr marL="0" indent="0" algn="ctr">
              <a:buSzTx/>
              <a:buFontTx/>
              <a:buNone/>
              <a:defRPr sz="1200">
                <a:solidFill>
                  <a:srgbClr val="FFFFFF"/>
                </a:solidFill>
              </a:defRPr>
            </a:lvl1pPr>
          </a:lstStyle>
          <a:p>
            <a:r>
              <a:t>Description</a:t>
            </a:r>
          </a:p>
        </p:txBody>
      </p:sp>
      <p:pic>
        <p:nvPicPr>
          <p:cNvPr id="49"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70995795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57" name="Picture 6" descr="Picture 6"/>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58" name="Body Level One…"/>
          <p:cNvSpPr txBox="1">
            <a:spLocks noGrp="1"/>
          </p:cNvSpPr>
          <p:nvPr>
            <p:ph type="body" sz="quarter" idx="1"/>
          </p:nvPr>
        </p:nvSpPr>
        <p:spPr>
          <a:xfrm>
            <a:off x="840423" y="1875826"/>
            <a:ext cx="5768669" cy="1876928"/>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pic>
        <p:nvPicPr>
          <p:cNvPr id="59" name="Picture 7" descr="Picture 7"/>
          <p:cNvPicPr>
            <a:picLocks noChangeAspect="1"/>
          </p:cNvPicPr>
          <p:nvPr/>
        </p:nvPicPr>
        <p:blipFill>
          <a:blip r:embed="rId3"/>
          <a:stretch>
            <a:fillRect/>
          </a:stretch>
        </p:blipFill>
        <p:spPr>
          <a:xfrm>
            <a:off x="7156639" y="835839"/>
            <a:ext cx="4406739" cy="5330143"/>
          </a:xfrm>
          <a:prstGeom prst="rect">
            <a:avLst/>
          </a:prstGeom>
          <a:ln w="12700">
            <a:miter lim="400000"/>
          </a:ln>
        </p:spPr>
      </p:pic>
      <p:sp>
        <p:nvSpPr>
          <p:cNvPr id="60" name="Rectangle 9"/>
          <p:cNvSpPr/>
          <p:nvPr/>
        </p:nvSpPr>
        <p:spPr>
          <a:xfrm>
            <a:off x="11454062" y="5967662"/>
            <a:ext cx="510537" cy="673770"/>
          </a:xfrm>
          <a:prstGeom prst="rect">
            <a:avLst/>
          </a:prstGeom>
          <a:solidFill>
            <a:srgbClr val="F69D1D"/>
          </a:solidFill>
          <a:ln w="12700">
            <a:miter lim="400000"/>
          </a:ln>
        </p:spPr>
        <p:txBody>
          <a:bodyPr lIns="45719" rIns="45719" anchor="ctr"/>
          <a:lstStyle/>
          <a:p>
            <a:pPr algn="ctr">
              <a:defRPr>
                <a:solidFill>
                  <a:srgbClr val="FFFFFF"/>
                </a:solidFill>
              </a:defRPr>
            </a:pPr>
            <a:endParaRPr dirty="0"/>
          </a:p>
        </p:txBody>
      </p:sp>
      <p:sp>
        <p:nvSpPr>
          <p:cNvPr id="61" name="Rectangle 13"/>
          <p:cNvSpPr/>
          <p:nvPr/>
        </p:nvSpPr>
        <p:spPr>
          <a:xfrm>
            <a:off x="11454062" y="5967662"/>
            <a:ext cx="510537" cy="673770"/>
          </a:xfrm>
          <a:prstGeom prst="rect">
            <a:avLst/>
          </a:prstGeom>
          <a:solidFill>
            <a:srgbClr val="F69D1D"/>
          </a:solidFill>
          <a:ln w="12700">
            <a:miter lim="400000"/>
          </a:ln>
        </p:spPr>
        <p:txBody>
          <a:bodyPr lIns="45719" rIns="45719" anchor="ctr"/>
          <a:lstStyle/>
          <a:p>
            <a:pPr algn="ctr">
              <a:defRPr>
                <a:solidFill>
                  <a:srgbClr val="FFFFFF"/>
                </a:solidFill>
              </a:defRPr>
            </a:pPr>
            <a:endParaRPr dirty="0"/>
          </a:p>
        </p:txBody>
      </p:sp>
      <p:pic>
        <p:nvPicPr>
          <p:cNvPr id="62" name="ep star-07.png" descr="ep star-07.png"/>
          <p:cNvPicPr>
            <a:picLocks noChangeAspect="1"/>
          </p:cNvPicPr>
          <p:nvPr/>
        </p:nvPicPr>
        <p:blipFill>
          <a:blip r:embed="rId4"/>
          <a:srcRect t="772" b="772"/>
          <a:stretch>
            <a:fillRect/>
          </a:stretch>
        </p:blipFill>
        <p:spPr>
          <a:xfrm>
            <a:off x="11256553" y="5787440"/>
            <a:ext cx="743849" cy="912905"/>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43972802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81" name="Picture 2" descr="Picture 2"/>
          <p:cNvPicPr>
            <a:picLocks noChangeAspect="1"/>
          </p:cNvPicPr>
          <p:nvPr/>
        </p:nvPicPr>
        <p:blipFill>
          <a:blip r:embed="rId2"/>
          <a:stretch>
            <a:fillRect/>
          </a:stretch>
        </p:blipFill>
        <p:spPr>
          <a:xfrm>
            <a:off x="0" y="-4195"/>
            <a:ext cx="12192000" cy="6858001"/>
          </a:xfrm>
          <a:prstGeom prst="rect">
            <a:avLst/>
          </a:prstGeom>
          <a:ln w="12700">
            <a:miter lim="400000"/>
          </a:ln>
        </p:spPr>
      </p:pic>
      <p:pic>
        <p:nvPicPr>
          <p:cNvPr id="82" name="Picture 3" descr="Picture 3"/>
          <p:cNvPicPr>
            <a:picLocks noChangeAspect="1"/>
          </p:cNvPicPr>
          <p:nvPr/>
        </p:nvPicPr>
        <p:blipFill>
          <a:blip r:embed="rId3"/>
          <a:stretch>
            <a:fillRect/>
          </a:stretch>
        </p:blipFill>
        <p:spPr>
          <a:xfrm>
            <a:off x="3290334" y="2040203"/>
            <a:ext cx="781051" cy="781051"/>
          </a:xfrm>
          <a:prstGeom prst="rect">
            <a:avLst/>
          </a:prstGeom>
          <a:ln w="12700">
            <a:miter lim="400000"/>
          </a:ln>
        </p:spPr>
      </p:pic>
      <p:sp>
        <p:nvSpPr>
          <p:cNvPr id="83" name="Body Level One…"/>
          <p:cNvSpPr txBox="1">
            <a:spLocks noGrp="1"/>
          </p:cNvSpPr>
          <p:nvPr>
            <p:ph type="body" sz="quarter" idx="1" hasCustomPrompt="1"/>
          </p:nvPr>
        </p:nvSpPr>
        <p:spPr>
          <a:xfrm>
            <a:off x="2568817" y="3455284"/>
            <a:ext cx="2224087" cy="346911"/>
          </a:xfrm>
          <a:prstGeom prst="rect">
            <a:avLst/>
          </a:prstGeom>
        </p:spPr>
        <p:txBody>
          <a:bodyPr/>
          <a:lstStyle>
            <a:lvl1pPr marL="0" indent="0" algn="ctr">
              <a:buSzTx/>
              <a:buFontTx/>
              <a:buNone/>
              <a:defRPr sz="1800">
                <a:latin typeface="Proxima Nova Medium"/>
                <a:ea typeface="Proxima Nova Medium"/>
                <a:cs typeface="Proxima Nova Medium"/>
                <a:sym typeface="Proxima Nova Medium"/>
              </a:defRPr>
            </a:lvl1pPr>
            <a:lvl2pPr marL="628650" indent="-171450" algn="ctr">
              <a:buFontTx/>
              <a:defRPr sz="1800">
                <a:latin typeface="Proxima Nova Medium"/>
                <a:ea typeface="Proxima Nova Medium"/>
                <a:cs typeface="Proxima Nova Medium"/>
                <a:sym typeface="Proxima Nova Medium"/>
              </a:defRPr>
            </a:lvl2pPr>
            <a:lvl3pPr marL="1120139" indent="-205739" algn="ctr">
              <a:buFontTx/>
              <a:defRPr sz="1800">
                <a:latin typeface="Proxima Nova Medium"/>
                <a:ea typeface="Proxima Nova Medium"/>
                <a:cs typeface="Proxima Nova Medium"/>
                <a:sym typeface="Proxima Nova Medium"/>
              </a:defRPr>
            </a:lvl3pPr>
            <a:lvl4pPr marL="1600200" indent="-228600" algn="ctr">
              <a:buFontTx/>
              <a:defRPr sz="1800">
                <a:latin typeface="Proxima Nova Medium"/>
                <a:ea typeface="Proxima Nova Medium"/>
                <a:cs typeface="Proxima Nova Medium"/>
                <a:sym typeface="Proxima Nova Medium"/>
              </a:defRPr>
            </a:lvl4pPr>
            <a:lvl5pPr marL="2057400" indent="-228600" algn="ctr">
              <a:buFontTx/>
              <a:defRPr sz="1800">
                <a:latin typeface="Proxima Nova Medium"/>
                <a:ea typeface="Proxima Nova Medium"/>
                <a:cs typeface="Proxima Nova Medium"/>
                <a:sym typeface="Proxima Nova Medium"/>
              </a:defRPr>
            </a:lvl5pPr>
          </a:lstStyle>
          <a:p>
            <a:r>
              <a:t>Insert Number</a:t>
            </a:r>
          </a:p>
          <a:p>
            <a:pPr lvl="1"/>
            <a:endParaRPr/>
          </a:p>
          <a:p>
            <a:pPr lvl="2"/>
            <a:endParaRPr/>
          </a:p>
          <a:p>
            <a:pPr lvl="3"/>
            <a:endParaRPr/>
          </a:p>
          <a:p>
            <a:pPr lvl="4"/>
            <a:endParaRPr/>
          </a:p>
        </p:txBody>
      </p:sp>
      <p:sp>
        <p:nvSpPr>
          <p:cNvPr id="84" name="Text Placeholder 3"/>
          <p:cNvSpPr>
            <a:spLocks noGrp="1"/>
          </p:cNvSpPr>
          <p:nvPr>
            <p:ph type="body" sz="quarter" idx="21" hasCustomPrompt="1"/>
          </p:nvPr>
        </p:nvSpPr>
        <p:spPr>
          <a:xfrm>
            <a:off x="2576837" y="3857942"/>
            <a:ext cx="2224088" cy="957126"/>
          </a:xfrm>
          <a:prstGeom prst="rect">
            <a:avLst/>
          </a:prstGeom>
        </p:spPr>
        <p:txBody>
          <a:bodyPr/>
          <a:lstStyle>
            <a:lvl1pPr marL="0" indent="0" algn="ctr">
              <a:buSzTx/>
              <a:buFontTx/>
              <a:buNone/>
              <a:defRPr sz="1600"/>
            </a:lvl1pPr>
          </a:lstStyle>
          <a:p>
            <a:r>
              <a:t>This is a placeholder textbox. Insert your text here.</a:t>
            </a:r>
          </a:p>
        </p:txBody>
      </p:sp>
      <p:sp>
        <p:nvSpPr>
          <p:cNvPr id="85" name="Text Placeholder 3"/>
          <p:cNvSpPr>
            <a:spLocks noGrp="1"/>
          </p:cNvSpPr>
          <p:nvPr>
            <p:ph type="body" sz="quarter" idx="22" hasCustomPrompt="1"/>
          </p:nvPr>
        </p:nvSpPr>
        <p:spPr>
          <a:xfrm>
            <a:off x="2568816" y="2938178"/>
            <a:ext cx="2224087" cy="489232"/>
          </a:xfrm>
          <a:prstGeom prst="rect">
            <a:avLst/>
          </a:prstGeom>
        </p:spPr>
        <p:txBody>
          <a:bodyPr/>
          <a:lstStyle>
            <a:lvl1pPr marL="0" indent="0" algn="ctr" defTabSz="667512">
              <a:spcBef>
                <a:spcPts val="700"/>
              </a:spcBef>
              <a:buSzTx/>
              <a:buFontTx/>
              <a:buNone/>
              <a:defRPr sz="2628" b="1">
                <a:solidFill>
                  <a:srgbClr val="FEA405"/>
                </a:solidFill>
                <a:latin typeface="Proxima Nova"/>
                <a:ea typeface="Proxima Nova"/>
                <a:cs typeface="Proxima Nova"/>
                <a:sym typeface="Proxima Nova"/>
              </a:defRPr>
            </a:lvl1pPr>
          </a:lstStyle>
          <a:p>
            <a:r>
              <a:t>2.8K</a:t>
            </a:r>
          </a:p>
        </p:txBody>
      </p:sp>
      <p:pic>
        <p:nvPicPr>
          <p:cNvPr id="86" name="Picture 15" descr="Picture 15"/>
          <p:cNvPicPr>
            <a:picLocks noChangeAspect="1"/>
          </p:cNvPicPr>
          <p:nvPr/>
        </p:nvPicPr>
        <p:blipFill>
          <a:blip r:embed="rId3"/>
          <a:stretch>
            <a:fillRect/>
          </a:stretch>
        </p:blipFill>
        <p:spPr>
          <a:xfrm>
            <a:off x="5696510" y="2040203"/>
            <a:ext cx="781051" cy="781051"/>
          </a:xfrm>
          <a:prstGeom prst="rect">
            <a:avLst/>
          </a:prstGeom>
          <a:ln w="12700">
            <a:miter lim="400000"/>
          </a:ln>
        </p:spPr>
      </p:pic>
      <p:sp>
        <p:nvSpPr>
          <p:cNvPr id="87" name="Text Placeholder 3"/>
          <p:cNvSpPr>
            <a:spLocks noGrp="1"/>
          </p:cNvSpPr>
          <p:nvPr>
            <p:ph type="body" sz="quarter" idx="23" hasCustomPrompt="1"/>
          </p:nvPr>
        </p:nvSpPr>
        <p:spPr>
          <a:xfrm>
            <a:off x="4974994" y="3455284"/>
            <a:ext cx="2224087" cy="346911"/>
          </a:xfrm>
          <a:prstGeom prst="rect">
            <a:avLst/>
          </a:prstGeom>
        </p:spPr>
        <p:txBody>
          <a:bodyPr/>
          <a:lstStyle>
            <a:lvl1pPr marL="0" indent="0" algn="ctr" defTabSz="850391">
              <a:spcBef>
                <a:spcPts val="900"/>
              </a:spcBef>
              <a:buSzTx/>
              <a:buFontTx/>
              <a:buNone/>
              <a:defRPr sz="1674">
                <a:latin typeface="Proxima Nova Medium"/>
                <a:ea typeface="Proxima Nova Medium"/>
                <a:cs typeface="Proxima Nova Medium"/>
                <a:sym typeface="Proxima Nova Medium"/>
              </a:defRPr>
            </a:lvl1pPr>
          </a:lstStyle>
          <a:p>
            <a:r>
              <a:t>Insert Number</a:t>
            </a:r>
          </a:p>
        </p:txBody>
      </p:sp>
      <p:sp>
        <p:nvSpPr>
          <p:cNvPr id="88" name="Text Placeholder 3"/>
          <p:cNvSpPr>
            <a:spLocks noGrp="1"/>
          </p:cNvSpPr>
          <p:nvPr>
            <p:ph type="body" sz="quarter" idx="24" hasCustomPrompt="1"/>
          </p:nvPr>
        </p:nvSpPr>
        <p:spPr>
          <a:xfrm>
            <a:off x="4983014" y="3857942"/>
            <a:ext cx="2224087" cy="957126"/>
          </a:xfrm>
          <a:prstGeom prst="rect">
            <a:avLst/>
          </a:prstGeom>
        </p:spPr>
        <p:txBody>
          <a:bodyPr/>
          <a:lstStyle>
            <a:lvl1pPr marL="0" indent="0" algn="ctr">
              <a:buSzTx/>
              <a:buFontTx/>
              <a:buNone/>
              <a:defRPr sz="1600"/>
            </a:lvl1pPr>
          </a:lstStyle>
          <a:p>
            <a:r>
              <a:t>This is a placeholder textbox. Insert your text here.</a:t>
            </a:r>
          </a:p>
        </p:txBody>
      </p:sp>
      <p:sp>
        <p:nvSpPr>
          <p:cNvPr id="89" name="Text Placeholder 3"/>
          <p:cNvSpPr>
            <a:spLocks noGrp="1"/>
          </p:cNvSpPr>
          <p:nvPr>
            <p:ph type="body" sz="quarter" idx="25" hasCustomPrompt="1"/>
          </p:nvPr>
        </p:nvSpPr>
        <p:spPr>
          <a:xfrm>
            <a:off x="4974992" y="2938178"/>
            <a:ext cx="2224088" cy="489232"/>
          </a:xfrm>
          <a:prstGeom prst="rect">
            <a:avLst/>
          </a:prstGeom>
        </p:spPr>
        <p:txBody>
          <a:bodyPr/>
          <a:lstStyle>
            <a:lvl1pPr marL="0" indent="0" algn="ctr" defTabSz="667512">
              <a:spcBef>
                <a:spcPts val="700"/>
              </a:spcBef>
              <a:buSzTx/>
              <a:buFontTx/>
              <a:buNone/>
              <a:defRPr sz="2628" b="1">
                <a:solidFill>
                  <a:srgbClr val="FEA405"/>
                </a:solidFill>
                <a:latin typeface="Proxima Nova"/>
                <a:ea typeface="Proxima Nova"/>
                <a:cs typeface="Proxima Nova"/>
                <a:sym typeface="Proxima Nova"/>
              </a:defRPr>
            </a:lvl1pPr>
          </a:lstStyle>
          <a:p>
            <a:r>
              <a:t>2.8K</a:t>
            </a:r>
          </a:p>
        </p:txBody>
      </p:sp>
      <p:pic>
        <p:nvPicPr>
          <p:cNvPr id="90" name="Picture 20" descr="Picture 20"/>
          <p:cNvPicPr>
            <a:picLocks noChangeAspect="1"/>
          </p:cNvPicPr>
          <p:nvPr/>
        </p:nvPicPr>
        <p:blipFill>
          <a:blip r:embed="rId3"/>
          <a:stretch>
            <a:fillRect/>
          </a:stretch>
        </p:blipFill>
        <p:spPr>
          <a:xfrm>
            <a:off x="8085903" y="2040203"/>
            <a:ext cx="781051" cy="781051"/>
          </a:xfrm>
          <a:prstGeom prst="rect">
            <a:avLst/>
          </a:prstGeom>
          <a:ln w="12700">
            <a:miter lim="400000"/>
          </a:ln>
        </p:spPr>
      </p:pic>
      <p:sp>
        <p:nvSpPr>
          <p:cNvPr id="91" name="Text Placeholder 3"/>
          <p:cNvSpPr>
            <a:spLocks noGrp="1"/>
          </p:cNvSpPr>
          <p:nvPr>
            <p:ph type="body" sz="quarter" idx="26" hasCustomPrompt="1"/>
          </p:nvPr>
        </p:nvSpPr>
        <p:spPr>
          <a:xfrm>
            <a:off x="7364386" y="3455284"/>
            <a:ext cx="2224088" cy="346911"/>
          </a:xfrm>
          <a:prstGeom prst="rect">
            <a:avLst/>
          </a:prstGeom>
        </p:spPr>
        <p:txBody>
          <a:bodyPr/>
          <a:lstStyle>
            <a:lvl1pPr marL="0" indent="0" algn="ctr" defTabSz="850391">
              <a:spcBef>
                <a:spcPts val="900"/>
              </a:spcBef>
              <a:buSzTx/>
              <a:buFontTx/>
              <a:buNone/>
              <a:defRPr sz="1674">
                <a:latin typeface="Proxima Nova Medium"/>
                <a:ea typeface="Proxima Nova Medium"/>
                <a:cs typeface="Proxima Nova Medium"/>
                <a:sym typeface="Proxima Nova Medium"/>
              </a:defRPr>
            </a:lvl1pPr>
          </a:lstStyle>
          <a:p>
            <a:r>
              <a:t>Insert Number</a:t>
            </a:r>
          </a:p>
        </p:txBody>
      </p:sp>
      <p:sp>
        <p:nvSpPr>
          <p:cNvPr id="92" name="Text Placeholder 3"/>
          <p:cNvSpPr>
            <a:spLocks noGrp="1"/>
          </p:cNvSpPr>
          <p:nvPr>
            <p:ph type="body" sz="quarter" idx="27" hasCustomPrompt="1"/>
          </p:nvPr>
        </p:nvSpPr>
        <p:spPr>
          <a:xfrm>
            <a:off x="7372405" y="3857942"/>
            <a:ext cx="2224088" cy="957126"/>
          </a:xfrm>
          <a:prstGeom prst="rect">
            <a:avLst/>
          </a:prstGeom>
        </p:spPr>
        <p:txBody>
          <a:bodyPr/>
          <a:lstStyle>
            <a:lvl1pPr marL="0" indent="0" algn="ctr">
              <a:buSzTx/>
              <a:buFontTx/>
              <a:buNone/>
              <a:defRPr sz="1600"/>
            </a:lvl1pPr>
          </a:lstStyle>
          <a:p>
            <a:r>
              <a:t>This is a placeholder textbox. Insert your text here.</a:t>
            </a:r>
          </a:p>
        </p:txBody>
      </p:sp>
      <p:sp>
        <p:nvSpPr>
          <p:cNvPr id="93" name="Text Placeholder 3"/>
          <p:cNvSpPr>
            <a:spLocks noGrp="1"/>
          </p:cNvSpPr>
          <p:nvPr>
            <p:ph type="body" sz="quarter" idx="28" hasCustomPrompt="1"/>
          </p:nvPr>
        </p:nvSpPr>
        <p:spPr>
          <a:xfrm>
            <a:off x="7364385" y="2938178"/>
            <a:ext cx="2224088" cy="489232"/>
          </a:xfrm>
          <a:prstGeom prst="rect">
            <a:avLst/>
          </a:prstGeom>
        </p:spPr>
        <p:txBody>
          <a:bodyPr/>
          <a:lstStyle>
            <a:lvl1pPr marL="0" indent="0" algn="ctr" defTabSz="667512">
              <a:spcBef>
                <a:spcPts val="700"/>
              </a:spcBef>
              <a:buSzTx/>
              <a:buFontTx/>
              <a:buNone/>
              <a:defRPr sz="2628" b="1">
                <a:solidFill>
                  <a:srgbClr val="FEA405"/>
                </a:solidFill>
                <a:latin typeface="Proxima Nova"/>
                <a:ea typeface="Proxima Nova"/>
                <a:cs typeface="Proxima Nova"/>
                <a:sym typeface="Proxima Nova"/>
              </a:defRPr>
            </a:lvl1pPr>
          </a:lstStyle>
          <a:p>
            <a:r>
              <a:t>2.8K</a:t>
            </a:r>
          </a:p>
        </p:txBody>
      </p:sp>
      <p:pic>
        <p:nvPicPr>
          <p:cNvPr id="94" name="Picture 29" descr="Picture 29"/>
          <p:cNvPicPr>
            <a:picLocks noChangeAspect="1"/>
          </p:cNvPicPr>
          <p:nvPr/>
        </p:nvPicPr>
        <p:blipFill>
          <a:blip r:embed="rId4"/>
          <a:stretch>
            <a:fillRect/>
          </a:stretch>
        </p:blipFill>
        <p:spPr>
          <a:xfrm>
            <a:off x="11541094" y="6155530"/>
            <a:ext cx="279401" cy="342901"/>
          </a:xfrm>
          <a:prstGeom prst="rect">
            <a:avLst/>
          </a:prstGeom>
          <a:ln w="12700">
            <a:miter lim="400000"/>
          </a:ln>
        </p:spPr>
      </p:pic>
      <p:pic>
        <p:nvPicPr>
          <p:cNvPr id="95" name="ep star-07.png" descr="ep star-07.png"/>
          <p:cNvPicPr>
            <a:picLocks noChangeAspect="1"/>
          </p:cNvPicPr>
          <p:nvPr/>
        </p:nvPicPr>
        <p:blipFill>
          <a:blip r:embed="rId5"/>
          <a:srcRect t="772" b="772"/>
          <a:stretch>
            <a:fillRect/>
          </a:stretch>
        </p:blipFill>
        <p:spPr>
          <a:xfrm>
            <a:off x="11256553" y="5787440"/>
            <a:ext cx="743849" cy="912905"/>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67388213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pic>
        <p:nvPicPr>
          <p:cNvPr id="103" name="Picture 6" descr="Picture 6"/>
          <p:cNvPicPr>
            <a:picLocks noChangeAspect="1"/>
          </p:cNvPicPr>
          <p:nvPr/>
        </p:nvPicPr>
        <p:blipFill>
          <a:blip r:embed="rId2"/>
          <a:stretch>
            <a:fillRect/>
          </a:stretch>
        </p:blipFill>
        <p:spPr>
          <a:xfrm>
            <a:off x="9939" y="12703"/>
            <a:ext cx="12169418" cy="6845297"/>
          </a:xfrm>
          <a:prstGeom prst="rect">
            <a:avLst/>
          </a:prstGeom>
          <a:ln w="12700">
            <a:miter lim="400000"/>
          </a:ln>
        </p:spPr>
      </p:pic>
      <p:sp>
        <p:nvSpPr>
          <p:cNvPr id="104" name="Click to Edit Master Title Slide"/>
          <p:cNvSpPr txBox="1">
            <a:spLocks noGrp="1"/>
          </p:cNvSpPr>
          <p:nvPr>
            <p:ph type="title" hasCustomPrompt="1"/>
          </p:nvPr>
        </p:nvSpPr>
        <p:spPr>
          <a:xfrm>
            <a:off x="1299410" y="1022932"/>
            <a:ext cx="9586763" cy="1325564"/>
          </a:xfrm>
          <a:prstGeom prst="rect">
            <a:avLst/>
          </a:prstGeom>
        </p:spPr>
        <p:txBody>
          <a:bodyPr/>
          <a:lstStyle>
            <a:lvl1pPr>
              <a:defRPr>
                <a:solidFill>
                  <a:srgbClr val="1B2657"/>
                </a:solidFill>
                <a:latin typeface="Proxima Nova Medium"/>
                <a:ea typeface="Proxima Nova Medium"/>
                <a:cs typeface="Proxima Nova Medium"/>
                <a:sym typeface="Proxima Nova Medium"/>
              </a:defRPr>
            </a:lvl1pPr>
          </a:lstStyle>
          <a:p>
            <a:r>
              <a:t>Click to Edit Master Title Slide</a:t>
            </a:r>
          </a:p>
        </p:txBody>
      </p:sp>
      <p:sp>
        <p:nvSpPr>
          <p:cNvPr id="105" name="Body Level One…"/>
          <p:cNvSpPr txBox="1">
            <a:spLocks noGrp="1"/>
          </p:cNvSpPr>
          <p:nvPr>
            <p:ph type="body" sz="half" idx="1"/>
          </p:nvPr>
        </p:nvSpPr>
        <p:spPr>
          <a:xfrm>
            <a:off x="1299410" y="2274851"/>
            <a:ext cx="9586763" cy="3089711"/>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 name="Rectangle 3"/>
          <p:cNvSpPr/>
          <p:nvPr/>
        </p:nvSpPr>
        <p:spPr>
          <a:xfrm>
            <a:off x="11022496" y="6052930"/>
            <a:ext cx="1156862" cy="616228"/>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pic>
        <p:nvPicPr>
          <p:cNvPr id="107"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10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340881134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pic>
        <p:nvPicPr>
          <p:cNvPr id="115" name="Picture 6" descr="Picture 6"/>
          <p:cNvPicPr>
            <a:picLocks noChangeAspect="1"/>
          </p:cNvPicPr>
          <p:nvPr/>
        </p:nvPicPr>
        <p:blipFill>
          <a:blip r:embed="rId2"/>
          <a:stretch>
            <a:fillRect/>
          </a:stretch>
        </p:blipFill>
        <p:spPr>
          <a:xfrm>
            <a:off x="11292" y="12701"/>
            <a:ext cx="12169417" cy="6845297"/>
          </a:xfrm>
          <a:prstGeom prst="rect">
            <a:avLst/>
          </a:prstGeom>
          <a:ln w="12700">
            <a:miter lim="400000"/>
          </a:ln>
        </p:spPr>
      </p:pic>
      <p:sp>
        <p:nvSpPr>
          <p:cNvPr id="116" name="Rectangle 11"/>
          <p:cNvSpPr/>
          <p:nvPr/>
        </p:nvSpPr>
        <p:spPr>
          <a:xfrm>
            <a:off x="11429321" y="6332861"/>
            <a:ext cx="283290" cy="122748"/>
          </a:xfrm>
          <a:prstGeom prst="rect">
            <a:avLst/>
          </a:prstGeom>
          <a:solidFill>
            <a:srgbClr val="F0F1F1"/>
          </a:solidFill>
          <a:ln w="12700">
            <a:miter lim="400000"/>
          </a:ln>
        </p:spPr>
        <p:txBody>
          <a:bodyPr lIns="45719" rIns="45719" anchor="ctr"/>
          <a:lstStyle/>
          <a:p>
            <a:pPr algn="ctr">
              <a:defRPr>
                <a:solidFill>
                  <a:srgbClr val="FFFFFF"/>
                </a:solidFill>
              </a:defRPr>
            </a:pPr>
            <a:endParaRPr dirty="0"/>
          </a:p>
        </p:txBody>
      </p:sp>
      <p:sp>
        <p:nvSpPr>
          <p:cNvPr id="117" name="Click to Edit Master Title Slide"/>
          <p:cNvSpPr txBox="1">
            <a:spLocks noGrp="1"/>
          </p:cNvSpPr>
          <p:nvPr>
            <p:ph type="title" hasCustomPrompt="1"/>
          </p:nvPr>
        </p:nvSpPr>
        <p:spPr>
          <a:xfrm>
            <a:off x="1299410" y="1022932"/>
            <a:ext cx="9586763" cy="1325564"/>
          </a:xfrm>
          <a:prstGeom prst="rect">
            <a:avLst/>
          </a:prstGeom>
        </p:spPr>
        <p:txBody>
          <a:bodyPr/>
          <a:lstStyle>
            <a:lvl1pPr>
              <a:defRPr>
                <a:solidFill>
                  <a:srgbClr val="1B2657"/>
                </a:solidFill>
                <a:latin typeface="Proxima Nova Medium"/>
                <a:ea typeface="Proxima Nova Medium"/>
                <a:cs typeface="Proxima Nova Medium"/>
                <a:sym typeface="Proxima Nova Medium"/>
              </a:defRPr>
            </a:lvl1pPr>
          </a:lstStyle>
          <a:p>
            <a:r>
              <a:t>Click to Edit Master Title Slide</a:t>
            </a:r>
          </a:p>
        </p:txBody>
      </p:sp>
      <p:sp>
        <p:nvSpPr>
          <p:cNvPr id="118" name="Body Level One…"/>
          <p:cNvSpPr txBox="1">
            <a:spLocks noGrp="1"/>
          </p:cNvSpPr>
          <p:nvPr>
            <p:ph type="body" sz="half" idx="1"/>
          </p:nvPr>
        </p:nvSpPr>
        <p:spPr>
          <a:xfrm>
            <a:off x="1299410" y="2274851"/>
            <a:ext cx="9586763" cy="3089711"/>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Rectangle 7"/>
          <p:cNvSpPr/>
          <p:nvPr/>
        </p:nvSpPr>
        <p:spPr>
          <a:xfrm>
            <a:off x="11450017" y="5971709"/>
            <a:ext cx="348172" cy="429092"/>
          </a:xfrm>
          <a:prstGeom prst="rect">
            <a:avLst/>
          </a:prstGeom>
          <a:solidFill>
            <a:srgbClr val="F0F1F1"/>
          </a:solidFill>
          <a:ln w="12700">
            <a:miter lim="400000"/>
          </a:ln>
        </p:spPr>
        <p:txBody>
          <a:bodyPr lIns="45719" rIns="45719" anchor="ctr"/>
          <a:lstStyle/>
          <a:p>
            <a:pPr algn="ctr">
              <a:defRPr>
                <a:solidFill>
                  <a:srgbClr val="FFFFFF"/>
                </a:solidFill>
              </a:defRPr>
            </a:pPr>
            <a:endParaRPr dirty="0"/>
          </a:p>
        </p:txBody>
      </p:sp>
      <p:pic>
        <p:nvPicPr>
          <p:cNvPr id="120"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12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291841426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pic>
        <p:nvPicPr>
          <p:cNvPr id="128" name="Picture 6" descr="Picture 6"/>
          <p:cNvPicPr>
            <a:picLocks noChangeAspect="1"/>
          </p:cNvPicPr>
          <p:nvPr/>
        </p:nvPicPr>
        <p:blipFill>
          <a:blip r:embed="rId2"/>
          <a:stretch>
            <a:fillRect/>
          </a:stretch>
        </p:blipFill>
        <p:spPr>
          <a:xfrm>
            <a:off x="11292" y="12701"/>
            <a:ext cx="12169417" cy="6845297"/>
          </a:xfrm>
          <a:prstGeom prst="rect">
            <a:avLst/>
          </a:prstGeom>
          <a:ln w="12700">
            <a:miter lim="400000"/>
          </a:ln>
        </p:spPr>
      </p:pic>
      <p:sp>
        <p:nvSpPr>
          <p:cNvPr id="129" name="Click to Edit Master Title Slide"/>
          <p:cNvSpPr txBox="1">
            <a:spLocks noGrp="1"/>
          </p:cNvSpPr>
          <p:nvPr>
            <p:ph type="title" hasCustomPrompt="1"/>
          </p:nvPr>
        </p:nvSpPr>
        <p:spPr>
          <a:xfrm>
            <a:off x="1299410" y="1022932"/>
            <a:ext cx="9586763" cy="1325564"/>
          </a:xfrm>
          <a:prstGeom prst="rect">
            <a:avLst/>
          </a:prstGeom>
        </p:spPr>
        <p:txBody>
          <a:bodyPr/>
          <a:lstStyle>
            <a:lvl1pPr>
              <a:defRPr>
                <a:solidFill>
                  <a:srgbClr val="1B2657"/>
                </a:solidFill>
                <a:latin typeface="Proxima Nova Medium"/>
                <a:ea typeface="Proxima Nova Medium"/>
                <a:cs typeface="Proxima Nova Medium"/>
                <a:sym typeface="Proxima Nova Medium"/>
              </a:defRPr>
            </a:lvl1pPr>
          </a:lstStyle>
          <a:p>
            <a:r>
              <a:t>Click to Edit Master Title Slide</a:t>
            </a:r>
          </a:p>
        </p:txBody>
      </p:sp>
      <p:sp>
        <p:nvSpPr>
          <p:cNvPr id="130" name="Body Level One…"/>
          <p:cNvSpPr txBox="1">
            <a:spLocks noGrp="1"/>
          </p:cNvSpPr>
          <p:nvPr>
            <p:ph type="body" sz="half" idx="1"/>
          </p:nvPr>
        </p:nvSpPr>
        <p:spPr>
          <a:xfrm>
            <a:off x="1299410" y="2274851"/>
            <a:ext cx="9586763" cy="3089711"/>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 name="Rectangle 8"/>
          <p:cNvSpPr/>
          <p:nvPr/>
        </p:nvSpPr>
        <p:spPr>
          <a:xfrm>
            <a:off x="11454062" y="5967662"/>
            <a:ext cx="510537" cy="673770"/>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pic>
        <p:nvPicPr>
          <p:cNvPr id="132"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133"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146561345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pic>
        <p:nvPicPr>
          <p:cNvPr id="140" name="Picture 6" descr="Picture 6"/>
          <p:cNvPicPr>
            <a:picLocks noChangeAspect="1"/>
          </p:cNvPicPr>
          <p:nvPr/>
        </p:nvPicPr>
        <p:blipFill>
          <a:blip r:embed="rId2"/>
          <a:stretch>
            <a:fillRect/>
          </a:stretch>
        </p:blipFill>
        <p:spPr>
          <a:xfrm>
            <a:off x="11292" y="12701"/>
            <a:ext cx="12169417" cy="6845297"/>
          </a:xfrm>
          <a:prstGeom prst="rect">
            <a:avLst/>
          </a:prstGeom>
          <a:ln w="12700">
            <a:miter lim="400000"/>
          </a:ln>
        </p:spPr>
      </p:pic>
      <p:sp>
        <p:nvSpPr>
          <p:cNvPr id="141" name="Click to Edit Master Title Slide"/>
          <p:cNvSpPr txBox="1">
            <a:spLocks noGrp="1"/>
          </p:cNvSpPr>
          <p:nvPr>
            <p:ph type="title" hasCustomPrompt="1"/>
          </p:nvPr>
        </p:nvSpPr>
        <p:spPr>
          <a:xfrm>
            <a:off x="1299410" y="1022932"/>
            <a:ext cx="9586763" cy="1325564"/>
          </a:xfrm>
          <a:prstGeom prst="rect">
            <a:avLst/>
          </a:prstGeom>
        </p:spPr>
        <p:txBody>
          <a:bodyPr/>
          <a:lstStyle>
            <a:lvl1pPr>
              <a:defRPr>
                <a:solidFill>
                  <a:srgbClr val="1B2657"/>
                </a:solidFill>
                <a:latin typeface="Proxima Nova Medium"/>
                <a:ea typeface="Proxima Nova Medium"/>
                <a:cs typeface="Proxima Nova Medium"/>
                <a:sym typeface="Proxima Nova Medium"/>
              </a:defRPr>
            </a:lvl1pPr>
          </a:lstStyle>
          <a:p>
            <a:r>
              <a:t>Click to Edit Master Title Slide</a:t>
            </a:r>
          </a:p>
        </p:txBody>
      </p:sp>
      <p:sp>
        <p:nvSpPr>
          <p:cNvPr id="142" name="Body Level One…"/>
          <p:cNvSpPr txBox="1">
            <a:spLocks noGrp="1"/>
          </p:cNvSpPr>
          <p:nvPr>
            <p:ph type="body" sz="half" idx="1"/>
          </p:nvPr>
        </p:nvSpPr>
        <p:spPr>
          <a:xfrm>
            <a:off x="1299410" y="2274851"/>
            <a:ext cx="9586763" cy="3089711"/>
          </a:xfrm>
          <a:prstGeom prst="rect">
            <a:avLst/>
          </a:prstGeom>
        </p:spPr>
        <p:txBody>
          <a:bodyPr/>
          <a:lstStyle>
            <a:lvl1pPr>
              <a:defRPr sz="2400">
                <a:latin typeface="Arial"/>
                <a:ea typeface="Arial"/>
                <a:cs typeface="Arial"/>
                <a:sym typeface="Arial"/>
              </a:defRPr>
            </a:lvl1pPr>
            <a:lvl2pPr marL="731519" indent="-274319">
              <a:defRPr sz="2400">
                <a:latin typeface="Arial"/>
                <a:ea typeface="Arial"/>
                <a:cs typeface="Arial"/>
                <a:sym typeface="Arial"/>
              </a:defRPr>
            </a:lvl2pPr>
            <a:lvl3pPr marL="1219200" indent="-304800">
              <a:defRPr sz="2400">
                <a:latin typeface="Arial"/>
                <a:ea typeface="Arial"/>
                <a:cs typeface="Arial"/>
                <a:sym typeface="Arial"/>
              </a:defRPr>
            </a:lvl3pPr>
            <a:lvl4pPr marL="1714500" indent="-342900">
              <a:defRPr sz="2400">
                <a:latin typeface="Arial"/>
                <a:ea typeface="Arial"/>
                <a:cs typeface="Arial"/>
                <a:sym typeface="Arial"/>
              </a:defRPr>
            </a:lvl4pPr>
            <a:lvl5pPr marL="2171700" indent="-342900">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3" name="Rectangle 7"/>
          <p:cNvSpPr/>
          <p:nvPr/>
        </p:nvSpPr>
        <p:spPr>
          <a:xfrm>
            <a:off x="11429321" y="6332861"/>
            <a:ext cx="283290" cy="122748"/>
          </a:xfrm>
          <a:prstGeom prst="rect">
            <a:avLst/>
          </a:prstGeom>
          <a:solidFill>
            <a:srgbClr val="F0F1F1"/>
          </a:solidFill>
          <a:ln w="12700">
            <a:miter lim="400000"/>
          </a:ln>
        </p:spPr>
        <p:txBody>
          <a:bodyPr lIns="45719" rIns="45719" anchor="ctr"/>
          <a:lstStyle/>
          <a:p>
            <a:pPr algn="ctr">
              <a:defRPr>
                <a:solidFill>
                  <a:srgbClr val="FFFFFF"/>
                </a:solidFill>
              </a:defRPr>
            </a:pPr>
            <a:endParaRPr dirty="0"/>
          </a:p>
        </p:txBody>
      </p:sp>
      <p:sp>
        <p:nvSpPr>
          <p:cNvPr id="144" name="Rectangle 9"/>
          <p:cNvSpPr/>
          <p:nvPr/>
        </p:nvSpPr>
        <p:spPr>
          <a:xfrm>
            <a:off x="11450017" y="5971709"/>
            <a:ext cx="348172" cy="429092"/>
          </a:xfrm>
          <a:prstGeom prst="rect">
            <a:avLst/>
          </a:prstGeom>
          <a:solidFill>
            <a:srgbClr val="F0F1F1"/>
          </a:solidFill>
          <a:ln w="12700">
            <a:miter lim="400000"/>
          </a:ln>
        </p:spPr>
        <p:txBody>
          <a:bodyPr lIns="45719" rIns="45719" anchor="ctr"/>
          <a:lstStyle/>
          <a:p>
            <a:pPr algn="ctr">
              <a:defRPr>
                <a:solidFill>
                  <a:srgbClr val="FFFFFF"/>
                </a:solidFill>
              </a:defRPr>
            </a:pPr>
            <a:endParaRPr dirty="0"/>
          </a:p>
        </p:txBody>
      </p:sp>
      <p:pic>
        <p:nvPicPr>
          <p:cNvPr id="145"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14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dirty="0"/>
          </a:p>
        </p:txBody>
      </p:sp>
    </p:spTree>
    <p:extLst>
      <p:ext uri="{BB962C8B-B14F-4D97-AF65-F5344CB8AC3E}">
        <p14:creationId xmlns:p14="http://schemas.microsoft.com/office/powerpoint/2010/main" val="412053930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5573040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394B-ECA5-435B-8585-93B6B1C510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60A531-4975-455C-91D7-BE0A5E5AA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291D9-FFA1-408B-BD0E-1A6B907FB27E}"/>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5" name="Footer Placeholder 4">
            <a:extLst>
              <a:ext uri="{FF2B5EF4-FFF2-40B4-BE49-F238E27FC236}">
                <a16:creationId xmlns:a16="http://schemas.microsoft.com/office/drawing/2014/main" id="{C81501B0-8234-491A-908F-5DA81E2DC1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72AC77-58E4-4942-8236-9B2246E96E42}"/>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4176766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0_Title and Content">
    <p:spTree>
      <p:nvGrpSpPr>
        <p:cNvPr id="1" name=""/>
        <p:cNvGrpSpPr/>
        <p:nvPr/>
      </p:nvGrpSpPr>
      <p:grpSpPr>
        <a:xfrm>
          <a:off x="0" y="0"/>
          <a:ext cx="0" cy="0"/>
          <a:chOff x="0" y="0"/>
          <a:chExt cx="0" cy="0"/>
        </a:xfrm>
      </p:grpSpPr>
      <p:pic>
        <p:nvPicPr>
          <p:cNvPr id="160"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61" name="Rectangle 5"/>
          <p:cNvSpPr/>
          <p:nvPr/>
        </p:nvSpPr>
        <p:spPr>
          <a:xfrm>
            <a:off x="11454062" y="5967662"/>
            <a:ext cx="510537" cy="673770"/>
          </a:xfrm>
          <a:prstGeom prst="rect">
            <a:avLst/>
          </a:prstGeom>
          <a:solidFill>
            <a:srgbClr val="F69D1D"/>
          </a:solidFill>
          <a:ln w="12700">
            <a:miter lim="400000"/>
          </a:ln>
        </p:spPr>
        <p:txBody>
          <a:bodyPr lIns="45719" rIns="45719" anchor="ctr"/>
          <a:lstStyle/>
          <a:p>
            <a:pPr algn="ctr">
              <a:defRPr>
                <a:solidFill>
                  <a:srgbClr val="FFFFFF"/>
                </a:solidFill>
              </a:defRPr>
            </a:pPr>
            <a:endParaRPr dirty="0"/>
          </a:p>
        </p:txBody>
      </p:sp>
      <p:pic>
        <p:nvPicPr>
          <p:cNvPr id="162" name="ep star-07.png" descr="ep star-07.png"/>
          <p:cNvPicPr>
            <a:picLocks noChangeAspect="1"/>
          </p:cNvPicPr>
          <p:nvPr/>
        </p:nvPicPr>
        <p:blipFill>
          <a:blip r:embed="rId3"/>
          <a:srcRect t="772" b="772"/>
          <a:stretch>
            <a:fillRect/>
          </a:stretch>
        </p:blipFill>
        <p:spPr>
          <a:xfrm>
            <a:off x="11256553" y="5787440"/>
            <a:ext cx="743849" cy="912905"/>
          </a:xfrm>
          <a:prstGeom prst="rect">
            <a:avLst/>
          </a:prstGeom>
          <a:ln w="12700">
            <a:miter lim="400000"/>
          </a:ln>
        </p:spPr>
      </p:pic>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0204316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1DDC-3B4A-49BD-A702-90473E86A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75AB3-1D2B-4DC9-9DE4-8DBA2F22D3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2D2C06-7FCF-47A0-AF79-FA164148D5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EBF3A5-CC07-4D68-BC7D-9CFF4DBAE8D8}"/>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6" name="Footer Placeholder 5">
            <a:extLst>
              <a:ext uri="{FF2B5EF4-FFF2-40B4-BE49-F238E27FC236}">
                <a16:creationId xmlns:a16="http://schemas.microsoft.com/office/drawing/2014/main" id="{AB232695-9543-4B43-95D1-79E5F2397B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7F106E-2A9E-4348-B2CF-763B4FDBA0EB}"/>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37459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FDD1-8605-4F14-B93D-3A4EE1AAEB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11676-F9B8-479A-A989-63FD43AA0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803706-0771-41B9-AD2D-DDA596C8FE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BABCF2-31DB-4A98-9E1E-F7718674DC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DD49E2-C33B-40A9-93DB-24C630F805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C8631-C8C6-43C1-ABC9-9A226A6AF716}"/>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8" name="Footer Placeholder 7">
            <a:extLst>
              <a:ext uri="{FF2B5EF4-FFF2-40B4-BE49-F238E27FC236}">
                <a16:creationId xmlns:a16="http://schemas.microsoft.com/office/drawing/2014/main" id="{6BE875E6-4E6C-4A29-AF4B-950224BE32F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F683472-CD45-4088-8667-DA8C40BE3A0C}"/>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88918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00E8-3F61-44BC-8BE5-18BF9BB9B6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37FDA4-3A2D-4727-8B39-28EB8809B1D6}"/>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4" name="Footer Placeholder 3">
            <a:extLst>
              <a:ext uri="{FF2B5EF4-FFF2-40B4-BE49-F238E27FC236}">
                <a16:creationId xmlns:a16="http://schemas.microsoft.com/office/drawing/2014/main" id="{738E6D66-E5DA-4A60-B949-3AE7214D39B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F32F78-6C3A-46B9-8CD6-9AAAA3159B68}"/>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328308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7FEC0-F1C6-45AB-A95F-4CF369009AD2}"/>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3" name="Footer Placeholder 2">
            <a:extLst>
              <a:ext uri="{FF2B5EF4-FFF2-40B4-BE49-F238E27FC236}">
                <a16:creationId xmlns:a16="http://schemas.microsoft.com/office/drawing/2014/main" id="{7E016F4A-5185-4A0E-9126-7DFAA276D1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0EF8B85-A101-426D-8FFC-CE12F0842E15}"/>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76724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A3E8-85EE-484A-BA49-CBCFB04CD6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DB1E26-1610-4177-BD26-6864EDC6A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7EB05C-3835-4443-8C9C-4EAF9F04E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348F53-DE9F-4021-9D93-58E0CC71FE85}"/>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6" name="Footer Placeholder 5">
            <a:extLst>
              <a:ext uri="{FF2B5EF4-FFF2-40B4-BE49-F238E27FC236}">
                <a16:creationId xmlns:a16="http://schemas.microsoft.com/office/drawing/2014/main" id="{E1AD16BA-15EB-433C-B4E9-A82C5CDA98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39A8BA-D0A5-48A3-8548-326217976538}"/>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267513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39031-6791-4A7C-A940-E02E545EA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BE0FF-AACB-4956-8EA6-149085B0F0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349595-8D53-4206-8975-F187FB7A8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93985-FF94-42F6-A840-2C6915EF48B0}"/>
              </a:ext>
            </a:extLst>
          </p:cNvPr>
          <p:cNvSpPr>
            <a:spLocks noGrp="1"/>
          </p:cNvSpPr>
          <p:nvPr>
            <p:ph type="dt" sz="half" idx="10"/>
          </p:nvPr>
        </p:nvSpPr>
        <p:spPr/>
        <p:txBody>
          <a:bodyPr/>
          <a:lstStyle/>
          <a:p>
            <a:fld id="{2C28FF12-6BC0-4DEA-9A15-1CA50B618245}" type="datetimeFigureOut">
              <a:rPr lang="en-US" smtClean="0"/>
              <a:t>2/16/2026</a:t>
            </a:fld>
            <a:endParaRPr lang="en-US" dirty="0"/>
          </a:p>
        </p:txBody>
      </p:sp>
      <p:sp>
        <p:nvSpPr>
          <p:cNvPr id="6" name="Footer Placeholder 5">
            <a:extLst>
              <a:ext uri="{FF2B5EF4-FFF2-40B4-BE49-F238E27FC236}">
                <a16:creationId xmlns:a16="http://schemas.microsoft.com/office/drawing/2014/main" id="{DB79A588-F59C-46BD-BF0B-8939231F45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50D113-EC5F-4FF2-B97A-55C7AE25AB55}"/>
              </a:ext>
            </a:extLst>
          </p:cNvPr>
          <p:cNvSpPr>
            <a:spLocks noGrp="1"/>
          </p:cNvSpPr>
          <p:nvPr>
            <p:ph type="sldNum" sz="quarter" idx="12"/>
          </p:nvPr>
        </p:nvSpPr>
        <p:spPr/>
        <p:txBody>
          <a:bodyPr/>
          <a:lstStyle/>
          <a:p>
            <a:fld id="{C958924F-9BBA-47F4-9FAC-DFF4969D0CF6}" type="slidenum">
              <a:rPr lang="en-US" smtClean="0"/>
              <a:t>‹#›</a:t>
            </a:fld>
            <a:endParaRPr lang="en-US" dirty="0"/>
          </a:p>
        </p:txBody>
      </p:sp>
    </p:spTree>
    <p:extLst>
      <p:ext uri="{BB962C8B-B14F-4D97-AF65-F5344CB8AC3E}">
        <p14:creationId xmlns:p14="http://schemas.microsoft.com/office/powerpoint/2010/main" val="419518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5.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701B7-75F0-4630-8594-D87F1910DB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3AA31-3835-4CA2-BFF3-5031C13ABA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D5814D-F5AD-4D30-AB63-C2C710CC4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2C28FF12-6BC0-4DEA-9A15-1CA50B618245}" type="datetimeFigureOut">
              <a:rPr lang="en-US" smtClean="0"/>
              <a:pPr/>
              <a:t>2/16/2026</a:t>
            </a:fld>
            <a:endParaRPr lang="en-US" dirty="0"/>
          </a:p>
        </p:txBody>
      </p:sp>
      <p:sp>
        <p:nvSpPr>
          <p:cNvPr id="5" name="Footer Placeholder 4">
            <a:extLst>
              <a:ext uri="{FF2B5EF4-FFF2-40B4-BE49-F238E27FC236}">
                <a16:creationId xmlns:a16="http://schemas.microsoft.com/office/drawing/2014/main" id="{6FA1B431-3E36-4692-A435-172520AC62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E15E3FF8-3D1B-45EF-897C-C255A0B19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C958924F-9BBA-47F4-9FAC-DFF4969D0CF6}" type="slidenum">
              <a:rPr lang="en-US" smtClean="0"/>
              <a:pPr/>
              <a:t>‹#›</a:t>
            </a:fld>
            <a:endParaRPr lang="en-US" dirty="0"/>
          </a:p>
        </p:txBody>
      </p:sp>
    </p:spTree>
    <p:extLst>
      <p:ext uri="{BB962C8B-B14F-4D97-AF65-F5344CB8AC3E}">
        <p14:creationId xmlns:p14="http://schemas.microsoft.com/office/powerpoint/2010/main" val="30059316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51" r:id="rId3"/>
    <p:sldLayoutId id="2147483667" r:id="rId4"/>
    <p:sldLayoutId id="2147483653" r:id="rId5"/>
    <p:sldLayoutId id="2147483671" r:id="rId6"/>
    <p:sldLayoutId id="2147483663" r:id="rId7"/>
    <p:sldLayoutId id="2147483656" r:id="rId8"/>
    <p:sldLayoutId id="2147483661"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DB654-9586-497B-AD92-170E3E087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2E9614-8ADA-4DC1-B649-A0EFB06D8B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BEA028-FDC0-46AA-8E87-CFA5A7169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43B6586A-37A2-495B-85B9-FBEB2D3151AE}" type="datetimeFigureOut">
              <a:rPr lang="en-US" smtClean="0"/>
              <a:pPr/>
              <a:t>2/16/2026</a:t>
            </a:fld>
            <a:endParaRPr lang="en-US" dirty="0"/>
          </a:p>
        </p:txBody>
      </p:sp>
      <p:sp>
        <p:nvSpPr>
          <p:cNvPr id="5" name="Footer Placeholder 4">
            <a:extLst>
              <a:ext uri="{FF2B5EF4-FFF2-40B4-BE49-F238E27FC236}">
                <a16:creationId xmlns:a16="http://schemas.microsoft.com/office/drawing/2014/main" id="{53900E35-5A9C-4388-B7F4-35A162B951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E3AC00-97B1-469B-9FFE-6647FC8AE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54DA2BD9-AF3B-4635-A6E2-720BE28B0608}" type="slidenum">
              <a:rPr lang="en-US" smtClean="0"/>
              <a:pPr/>
              <a:t>‹#›</a:t>
            </a:fld>
            <a:endParaRPr lang="en-US" dirty="0"/>
          </a:p>
        </p:txBody>
      </p:sp>
    </p:spTree>
    <p:extLst>
      <p:ext uri="{BB962C8B-B14F-4D97-AF65-F5344CB8AC3E}">
        <p14:creationId xmlns:p14="http://schemas.microsoft.com/office/powerpoint/2010/main" val="2824028328"/>
      </p:ext>
    </p:extLst>
  </p:cSld>
  <p:clrMap bg1="lt1" tx1="dk1" bg2="lt2" tx2="dk2" accent1="accent1" accent2="accent2" accent3="accent3" accent4="accent4" accent5="accent5" accent6="accent6" hlink="hlink" folHlink="folHlink"/>
  <p:sldLayoutIdLst>
    <p:sldLayoutId id="2147483655" r:id="rId1"/>
    <p:sldLayoutId id="2147483680"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chemeClr val="accent4">
                <a:lumMod val="0"/>
                <a:lumOff val="100000"/>
              </a:schemeClr>
            </a:gs>
            <a:gs pos="81000">
              <a:schemeClr val="accent4">
                <a:lumMod val="0"/>
                <a:lumOff val="100000"/>
              </a:schemeClr>
            </a:gs>
            <a:gs pos="87000">
              <a:srgbClr val="8EF2B4"/>
            </a:gs>
            <a:gs pos="30000">
              <a:srgbClr val="8EF2B4"/>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7D59B3D-6FE0-41FF-A1CE-8AE0548C5BFF}" type="datetimeFigureOut">
              <a:rPr lang="en-US" smtClean="0"/>
              <a:pPr/>
              <a:t>2/16/2026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20C4440D-A33D-46F3-AA72-B5F4D91720DE}" type="slidenum">
              <a:rPr lang="en-US" smtClean="0"/>
              <a:pPr/>
              <a:t>‹#›</a:t>
            </a:fld>
            <a:endParaRPr lang="en-US" dirty="0"/>
          </a:p>
        </p:txBody>
      </p:sp>
    </p:spTree>
    <p:extLst>
      <p:ext uri="{BB962C8B-B14F-4D97-AF65-F5344CB8AC3E}">
        <p14:creationId xmlns:p14="http://schemas.microsoft.com/office/powerpoint/2010/main" val="1623447308"/>
      </p:ext>
    </p:extLst>
  </p:cSld>
  <p:clrMap bg1="lt1" tx1="dk1" bg2="lt2" tx2="dk2" accent1="accent1" accent2="accent2" accent3="accent3" accent4="accent4" accent5="accent5" accent6="accent6" hlink="hlink" folHlink="folHlink"/>
  <p:sldLayoutIdLst>
    <p:sldLayoutId id="2147483650" r:id="rId1"/>
    <p:sldLayoutId id="2147483649" r:id="rId2"/>
    <p:sldLayoutId id="2147484466" r:id="rId3"/>
    <p:sldLayoutId id="2147484467" r:id="rId4"/>
    <p:sldLayoutId id="214748448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3"/>
          <a:stretch>
            <a:fillRect/>
          </a:stretch>
        </p:blipFill>
        <p:spPr>
          <a:xfrm>
            <a:off x="11292" y="12701"/>
            <a:ext cx="12169417" cy="6845297"/>
          </a:xfrm>
          <a:prstGeom prst="rect">
            <a:avLst/>
          </a:prstGeom>
          <a:ln w="12700">
            <a:miter lim="400000"/>
          </a:ln>
        </p:spPr>
      </p:pic>
      <p:sp>
        <p:nvSpPr>
          <p:cNvPr id="3" name="Rectangle 5"/>
          <p:cNvSpPr/>
          <p:nvPr/>
        </p:nvSpPr>
        <p:spPr>
          <a:xfrm>
            <a:off x="11454062" y="5967662"/>
            <a:ext cx="510537" cy="673770"/>
          </a:xfrm>
          <a:prstGeom prst="rect">
            <a:avLst/>
          </a:prstGeom>
          <a:solidFill>
            <a:srgbClr val="F69D1D"/>
          </a:solidFill>
          <a:ln w="12700">
            <a:miter lim="400000"/>
          </a:ln>
        </p:spPr>
        <p:txBody>
          <a:bodyPr lIns="45719" rIns="45719" anchor="ctr"/>
          <a:lstStyle/>
          <a:p>
            <a:pPr algn="ctr">
              <a:defRPr>
                <a:solidFill>
                  <a:srgbClr val="FFFFFF"/>
                </a:solidFill>
              </a:defRPr>
            </a:pPr>
            <a:endParaRPr dirty="0"/>
          </a:p>
        </p:txBody>
      </p:sp>
      <p:pic>
        <p:nvPicPr>
          <p:cNvPr id="4" name="ep star-07.png" descr="ep star-07.png"/>
          <p:cNvPicPr>
            <a:picLocks noChangeAspect="1"/>
          </p:cNvPicPr>
          <p:nvPr/>
        </p:nvPicPr>
        <p:blipFill>
          <a:blip r:embed="rId14"/>
          <a:srcRect t="772" b="772"/>
          <a:stretch>
            <a:fillRect/>
          </a:stretch>
        </p:blipFill>
        <p:spPr>
          <a:xfrm>
            <a:off x="11256553" y="5787440"/>
            <a:ext cx="743849" cy="912905"/>
          </a:xfrm>
          <a:prstGeom prst="rect">
            <a:avLst/>
          </a:prstGeom>
          <a:ln w="12700">
            <a:miter lim="400000"/>
          </a:ln>
        </p:spPr>
      </p:pic>
      <p:sp>
        <p:nvSpPr>
          <p:cNvPr id="5" name="Slide Number"/>
          <p:cNvSpPr txBox="1">
            <a:spLocks noGrp="1"/>
          </p:cNvSpPr>
          <p:nvPr>
            <p:ph type="sldNum" sz="quarter" idx="2"/>
          </p:nvPr>
        </p:nvSpPr>
        <p:spPr>
          <a:xfrm>
            <a:off x="11123098" y="5849492"/>
            <a:ext cx="758826" cy="866141"/>
          </a:xfrm>
          <a:prstGeom prst="rect">
            <a:avLst/>
          </a:prstGeom>
          <a:ln w="12700">
            <a:miter lim="400000"/>
          </a:ln>
        </p:spPr>
        <p:txBody>
          <a:bodyPr wrap="none" lIns="45719" rIns="45719" anchor="ctr">
            <a:spAutoFit/>
          </a:bodyPr>
          <a:lstStyle>
            <a:lvl1pPr algn="ctr">
              <a:defRPr sz="5000" b="1">
                <a:solidFill>
                  <a:srgbClr val="FFFFFF"/>
                </a:solidFill>
                <a:latin typeface="Proxima Nova"/>
                <a:ea typeface="Proxima Nova"/>
                <a:cs typeface="Proxima Nova"/>
                <a:sym typeface="Proxima Nova"/>
              </a:defRPr>
            </a:lvl1pPr>
          </a:lstStyle>
          <a:p>
            <a:fld id="{86CB4B4D-7CA3-9044-876B-883B54F8677D}" type="slidenum">
              <a:t>‹#›</a:t>
            </a:fld>
            <a:endParaRPr dirty="0"/>
          </a:p>
        </p:txBody>
      </p:sp>
      <p:sp>
        <p:nvSpPr>
          <p:cNvPr id="6"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15941903"/>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4" r:id="rId5"/>
    <p:sldLayoutId id="2147484475" r:id="rId6"/>
    <p:sldLayoutId id="2147484476" r:id="rId7"/>
    <p:sldLayoutId id="2147484477" r:id="rId8"/>
    <p:sldLayoutId id="2147484478" r:id="rId9"/>
    <p:sldLayoutId id="2147484479" r:id="rId10"/>
    <p:sldLayoutId id="2147484480"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1pPr>
      <a:lvl2pPr marL="0" marR="0" indent="4572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2pPr>
      <a:lvl3pPr marL="0" marR="0" indent="9144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3pPr>
      <a:lvl4pPr marL="0" marR="0" indent="13716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4pPr>
      <a:lvl5pPr marL="0" marR="0" indent="18288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5pPr>
      <a:lvl6pPr marL="0" marR="0" indent="22860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6pPr>
      <a:lvl7pPr marL="0" marR="0" indent="27432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7pPr>
      <a:lvl8pPr marL="0" marR="0" indent="32004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8pPr>
      <a:lvl9pPr marL="0" marR="0" indent="3657600" algn="ctr" defTabSz="914400" latinLnBrk="0">
        <a:lnSpc>
          <a:spcPct val="100000"/>
        </a:lnSpc>
        <a:spcBef>
          <a:spcPts val="0"/>
        </a:spcBef>
        <a:spcAft>
          <a:spcPts val="0"/>
        </a:spcAft>
        <a:buClrTx/>
        <a:buSzTx/>
        <a:buFontTx/>
        <a:buNone/>
        <a:tabLst/>
        <a:defRPr sz="5000" b="1" i="0" u="none" strike="noStrike" cap="none" spc="0" baseline="0">
          <a:solidFill>
            <a:schemeClr val="tx1"/>
          </a:solidFill>
          <a:uFillTx/>
          <a:latin typeface="+mn-lt"/>
          <a:ea typeface="+mn-ea"/>
          <a:cs typeface="+mn-cs"/>
          <a:sym typeface="Proxima Nov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hyperlink" Target="https://elpasotx.seamlessdocs.com/f/d6hcipc1ni9r"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9.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http://www.sunmetro.net/streetcar/track-access" TargetMode="External"/><Relationship Id="rId2" Type="http://schemas.openxmlformats.org/officeDocument/2006/relationships/hyperlink" Target="mailto:choidh@elpasotexas.gov" TargetMode="Externa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hyperlink" Target="mailto:amartinez@fmmep.com" TargetMode="Externa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hyperlink" Target="mailto:foodinspectionpermits@elpasotexas.gov"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hyperlink" Target="mailto:gainesje@elpasotexas.gov" TargetMode="External"/><Relationship Id="rId2" Type="http://schemas.openxmlformats.org/officeDocument/2006/relationships/hyperlink" Target="http://www.elpasotexas.gov/parks-and-recreation" TargetMode="Externa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hyperlink" Target="mailto:realestate@elpasotexas.gov" TargetMode="Externa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hyperlink" Target="mailto:gainesje@elpasotexas.gov"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mailto:SpecialEvents@elpasotexas.gov" TargetMode="External"/><Relationship Id="rId5" Type="http://schemas.openxmlformats.org/officeDocument/2006/relationships/hyperlink" Target="mailto:rbustamante@elpasodmd.org"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hyperlink" Target="mailto:foodinspectionpermits@elpasotexas.gov"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mailto:Zayanak@elpasotexas.gov" TargetMode="External"/><Relationship Id="rId5" Type="http://schemas.openxmlformats.org/officeDocument/2006/relationships/hyperlink" Target="mailto:choidh@elpasotexas.gov" TargetMode="External"/><Relationship Id="rId4" Type="http://schemas.openxmlformats.org/officeDocument/2006/relationships/image" Target="../media/image18.png"/></Relationships>
</file>

<file path=ppt/slides/_rels/slide9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646270"/>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2" name="TextBox 1">
            <a:extLst>
              <a:ext uri="{FF2B5EF4-FFF2-40B4-BE49-F238E27FC236}">
                <a16:creationId xmlns:a16="http://schemas.microsoft.com/office/drawing/2014/main" id="{06F2B887-A808-4540-BE4A-08BFA4F39348}"/>
              </a:ext>
            </a:extLst>
          </p:cNvPr>
          <p:cNvSpPr txBox="1"/>
          <p:nvPr/>
        </p:nvSpPr>
        <p:spPr>
          <a:xfrm>
            <a:off x="1958071" y="2260569"/>
            <a:ext cx="8263156" cy="1754326"/>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2026 Downtown Event Organizer Orientation</a:t>
            </a:r>
            <a:endParaRPr lang="en-US" dirty="0">
              <a:latin typeface="Arial" panose="020B0604020202020204" pitchFamily="34" charset="0"/>
            </a:endParaRPr>
          </a:p>
        </p:txBody>
      </p:sp>
      <p:pic>
        <p:nvPicPr>
          <p:cNvPr id="8" name="Picture 7">
            <a:extLst>
              <a:ext uri="{FF2B5EF4-FFF2-40B4-BE49-F238E27FC236}">
                <a16:creationId xmlns:a16="http://schemas.microsoft.com/office/drawing/2014/main" id="{0AD7CA80-26B8-4DE8-B818-D5D0CBAE2114}"/>
              </a:ext>
            </a:extLst>
          </p:cNvPr>
          <p:cNvPicPr>
            <a:picLocks noChangeAspect="1"/>
          </p:cNvPicPr>
          <p:nvPr/>
        </p:nvPicPr>
        <p:blipFill rotWithShape="1">
          <a:blip r:embed="rId5"/>
          <a:srcRect l="25551" r="23589"/>
          <a:stretch/>
        </p:blipFill>
        <p:spPr>
          <a:xfrm>
            <a:off x="4343980" y="4970808"/>
            <a:ext cx="1486968" cy="1481052"/>
          </a:xfrm>
          <a:prstGeom prst="rect">
            <a:avLst/>
          </a:prstGeom>
        </p:spPr>
      </p:pic>
      <p:pic>
        <p:nvPicPr>
          <p:cNvPr id="9" name="Content Placeholder 3">
            <a:extLst>
              <a:ext uri="{FF2B5EF4-FFF2-40B4-BE49-F238E27FC236}">
                <a16:creationId xmlns:a16="http://schemas.microsoft.com/office/drawing/2014/main" id="{FE9B89FA-4129-472B-A29F-5D66F3AF7B22}"/>
              </a:ext>
            </a:extLst>
          </p:cNvPr>
          <p:cNvPicPr>
            <a:picLocks noChangeAspect="1"/>
          </p:cNvPicPr>
          <p:nvPr/>
        </p:nvPicPr>
        <p:blipFill>
          <a:blip r:embed="rId6"/>
          <a:stretch>
            <a:fillRect/>
          </a:stretch>
        </p:blipFill>
        <p:spPr>
          <a:xfrm>
            <a:off x="201197" y="4720793"/>
            <a:ext cx="1262675" cy="1675148"/>
          </a:xfrm>
          <a:prstGeom prst="rect">
            <a:avLst/>
          </a:prstGeom>
        </p:spPr>
      </p:pic>
      <p:pic>
        <p:nvPicPr>
          <p:cNvPr id="1026" name="Picture 2" descr="https://my.elpasotexas.gov/documents/management-toolkit/Site%20Guide%20and%20Templates/EPTX%20-%20Logo%20%5bColor%5d%20PNG.png?1643387070"/>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23381" t="20906" r="14752" b="21707"/>
          <a:stretch/>
        </p:blipFill>
        <p:spPr bwMode="auto">
          <a:xfrm>
            <a:off x="10650823" y="4913393"/>
            <a:ext cx="1541177" cy="1429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1515003" y="4941484"/>
            <a:ext cx="1089919" cy="1539726"/>
          </a:xfrm>
          <a:prstGeom prst="rect">
            <a:avLst/>
          </a:prstGeom>
        </p:spPr>
      </p:pic>
      <p:pic>
        <p:nvPicPr>
          <p:cNvPr id="4" name="Picture 3"/>
          <p:cNvPicPr>
            <a:picLocks noChangeAspect="1"/>
          </p:cNvPicPr>
          <p:nvPr/>
        </p:nvPicPr>
        <p:blipFill rotWithShape="1">
          <a:blip r:embed="rId9"/>
          <a:srcRect l="9815" t="11084" r="9139" b="9502"/>
          <a:stretch/>
        </p:blipFill>
        <p:spPr>
          <a:xfrm>
            <a:off x="2787018" y="5148255"/>
            <a:ext cx="1273323" cy="1247686"/>
          </a:xfrm>
          <a:prstGeom prst="rect">
            <a:avLst/>
          </a:prstGeom>
        </p:spPr>
      </p:pic>
      <p:pic>
        <p:nvPicPr>
          <p:cNvPr id="1030" name="Picture 6" descr="May be an image of text that says 'PARKS &amp; RECREATION CITY OF EL PASO'"/>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18361" t="17497" r="18461" b="26295"/>
          <a:stretch/>
        </p:blipFill>
        <p:spPr bwMode="auto">
          <a:xfrm>
            <a:off x="6089649" y="5221309"/>
            <a:ext cx="2203156" cy="11015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4A211E8-53B0-4075-9699-7595EBEF78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3083" y="5353703"/>
            <a:ext cx="2010378" cy="836790"/>
          </a:xfrm>
          <a:prstGeom prst="rect">
            <a:avLst/>
          </a:prstGeom>
        </p:spPr>
      </p:pic>
    </p:spTree>
    <p:extLst>
      <p:ext uri="{BB962C8B-B14F-4D97-AF65-F5344CB8AC3E}">
        <p14:creationId xmlns:p14="http://schemas.microsoft.com/office/powerpoint/2010/main" val="205842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396D1-E6DB-E1C8-A467-527C5F6C88B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BFF0345-A287-01DC-5BE4-A0840ECD6949}"/>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1F8496DC-E2A5-09C8-9296-32042651A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69DBFE7A-57EA-BC7F-E98B-F2EAAA177F5A}"/>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56386B55-2B1B-C420-E648-FFD50EC34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9" name="TextBox 8">
            <a:extLst>
              <a:ext uri="{FF2B5EF4-FFF2-40B4-BE49-F238E27FC236}">
                <a16:creationId xmlns:a16="http://schemas.microsoft.com/office/drawing/2014/main" id="{E1603C7E-3D2E-3750-D03E-2D94AF64B1F1}"/>
              </a:ext>
            </a:extLst>
          </p:cNvPr>
          <p:cNvSpPr txBox="1"/>
          <p:nvPr/>
        </p:nvSpPr>
        <p:spPr>
          <a:xfrm>
            <a:off x="2538323" y="2086748"/>
            <a:ext cx="6094562" cy="4401398"/>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SITE PLAN REQUIREMENTS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site plan must clearly show:</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Fire safety functions FDC, Hydrants, Lanes (clearly marked and accessible)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booths, tents, and vendor locations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Stages and performance areas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Portable toilets and trash containers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Emergency access routes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Barricade and street closure locations</a:t>
            </a:r>
          </a:p>
          <a:p>
            <a:pPr marL="0" marR="0">
              <a:lnSpc>
                <a:spcPct val="115000"/>
              </a:lnSpc>
              <a:spcAft>
                <a:spcPts val="800"/>
              </a:spcAft>
              <a:buNone/>
            </a:pPr>
            <a:r>
              <a:rPr lang="en-US" sz="1800" i="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Note: A fire permit may be required depending on structures used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35789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0650AB-C4D5-9A94-6F16-8D5595BA7087}"/>
              </a:ext>
            </a:extLst>
          </p:cNvPr>
          <p:cNvPicPr>
            <a:picLocks noChangeAspect="1"/>
          </p:cNvPicPr>
          <p:nvPr/>
        </p:nvPicPr>
        <p:blipFill>
          <a:blip r:embed="rId3"/>
          <a:stretch>
            <a:fillRect/>
          </a:stretch>
        </p:blipFill>
        <p:spPr>
          <a:xfrm>
            <a:off x="1215956" y="703906"/>
            <a:ext cx="9305013" cy="5450188"/>
          </a:xfrm>
          <a:prstGeom prst="rect">
            <a:avLst/>
          </a:prstGeom>
        </p:spPr>
      </p:pic>
    </p:spTree>
    <p:extLst>
      <p:ext uri="{BB962C8B-B14F-4D97-AF65-F5344CB8AC3E}">
        <p14:creationId xmlns:p14="http://schemas.microsoft.com/office/powerpoint/2010/main" val="2890692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BDC67-CA2E-77A1-F17A-058D01924D0F}"/>
              </a:ext>
            </a:extLst>
          </p:cNvPr>
          <p:cNvPicPr>
            <a:picLocks noChangeAspect="1"/>
          </p:cNvPicPr>
          <p:nvPr/>
        </p:nvPicPr>
        <p:blipFill>
          <a:blip r:embed="rId3"/>
          <a:stretch>
            <a:fillRect/>
          </a:stretch>
        </p:blipFill>
        <p:spPr>
          <a:xfrm>
            <a:off x="2709931" y="408561"/>
            <a:ext cx="6931519" cy="6040877"/>
          </a:xfrm>
          <a:prstGeom prst="rect">
            <a:avLst/>
          </a:prstGeom>
        </p:spPr>
      </p:pic>
    </p:spTree>
    <p:extLst>
      <p:ext uri="{BB962C8B-B14F-4D97-AF65-F5344CB8AC3E}">
        <p14:creationId xmlns:p14="http://schemas.microsoft.com/office/powerpoint/2010/main" val="769236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B1C7B-D9BD-71B7-1EEB-68BDD75855B1}"/>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C296710B-D92A-6C4E-D86D-E7CB66CBF118}"/>
              </a:ext>
            </a:extLst>
          </p:cNvPr>
          <p:cNvSpPr>
            <a:spLocks noGrp="1"/>
          </p:cNvSpPr>
          <p:nvPr>
            <p:ph type="body" idx="21"/>
          </p:nvPr>
        </p:nvSpPr>
        <p:spPr>
          <a:xfrm>
            <a:off x="746383" y="3145221"/>
            <a:ext cx="5635367" cy="1722054"/>
          </a:xfrm>
          <a:prstGeom prst="rect">
            <a:avLst/>
          </a:prstGeom>
        </p:spPr>
        <p:txBody>
          <a:bodyPr>
            <a:normAutofit/>
          </a:bodyPr>
          <a:lstStyle/>
          <a:p>
            <a:pPr algn="ctr"/>
            <a:r>
              <a:rPr lang="en-US" b="1" dirty="0">
                <a:solidFill>
                  <a:schemeClr val="tx1"/>
                </a:solidFill>
              </a:rPr>
              <a:t>Traffic Control Plans </a:t>
            </a:r>
          </a:p>
        </p:txBody>
      </p:sp>
    </p:spTree>
    <p:extLst>
      <p:ext uri="{BB962C8B-B14F-4D97-AF65-F5344CB8AC3E}">
        <p14:creationId xmlns:p14="http://schemas.microsoft.com/office/powerpoint/2010/main" val="1015302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12" name="TextBox 11">
            <a:extLst>
              <a:ext uri="{FF2B5EF4-FFF2-40B4-BE49-F238E27FC236}">
                <a16:creationId xmlns:a16="http://schemas.microsoft.com/office/drawing/2014/main" id="{2EE4BFE4-7508-9EE2-73B8-29E0F85FBAF1}"/>
              </a:ext>
            </a:extLst>
          </p:cNvPr>
          <p:cNvSpPr txBox="1"/>
          <p:nvPr/>
        </p:nvSpPr>
        <p:spPr>
          <a:xfrm>
            <a:off x="2779863" y="2086748"/>
            <a:ext cx="6094562" cy="4196213"/>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TRAFFIC CONTROL REQUIREMENTS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Your Responsibility: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Hire an approved barricade company</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Provide Traffic Control Plan showing all barricades and signs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Use only ACCEPTABLE barricades (Type III with reflective stripes and warning lights)</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Acceptable: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Type III barricades with reflective stripes and warning lights</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Unacceptable: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Cones, simple barriers, unmarked barricades</a:t>
            </a:r>
          </a:p>
        </p:txBody>
      </p:sp>
    </p:spTree>
    <p:extLst>
      <p:ext uri="{BB962C8B-B14F-4D97-AF65-F5344CB8AC3E}">
        <p14:creationId xmlns:p14="http://schemas.microsoft.com/office/powerpoint/2010/main" val="534386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pic>
        <p:nvPicPr>
          <p:cNvPr id="3" name="Picture 2"/>
          <p:cNvPicPr>
            <a:picLocks noChangeAspect="1"/>
          </p:cNvPicPr>
          <p:nvPr/>
        </p:nvPicPr>
        <p:blipFill>
          <a:blip r:embed="rId5"/>
          <a:stretch>
            <a:fillRect/>
          </a:stretch>
        </p:blipFill>
        <p:spPr>
          <a:xfrm>
            <a:off x="2625186" y="2017737"/>
            <a:ext cx="6182593" cy="3971341"/>
          </a:xfrm>
          <a:prstGeom prst="rect">
            <a:avLst/>
          </a:prstGeom>
        </p:spPr>
      </p:pic>
    </p:spTree>
    <p:extLst>
      <p:ext uri="{BB962C8B-B14F-4D97-AF65-F5344CB8AC3E}">
        <p14:creationId xmlns:p14="http://schemas.microsoft.com/office/powerpoint/2010/main" val="245531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41573-80E9-E819-C977-917DB0AA6CA0}"/>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778157AA-046D-0912-DFF2-B19E43F6BC7A}"/>
              </a:ext>
            </a:extLst>
          </p:cNvPr>
          <p:cNvSpPr>
            <a:spLocks noGrp="1"/>
          </p:cNvSpPr>
          <p:nvPr>
            <p:ph type="body" idx="21"/>
          </p:nvPr>
        </p:nvSpPr>
        <p:spPr>
          <a:xfrm>
            <a:off x="746383" y="3145221"/>
            <a:ext cx="5635367" cy="1722054"/>
          </a:xfrm>
          <a:prstGeom prst="rect">
            <a:avLst/>
          </a:prstGeom>
        </p:spPr>
        <p:txBody>
          <a:bodyPr>
            <a:normAutofit/>
          </a:bodyPr>
          <a:lstStyle/>
          <a:p>
            <a:pPr algn="ctr"/>
            <a:r>
              <a:rPr lang="en-US" b="1" dirty="0">
                <a:solidFill>
                  <a:schemeClr val="tx1"/>
                </a:solidFill>
              </a:rPr>
              <a:t>Notice of Proposed Closures</a:t>
            </a:r>
          </a:p>
        </p:txBody>
      </p:sp>
    </p:spTree>
    <p:extLst>
      <p:ext uri="{BB962C8B-B14F-4D97-AF65-F5344CB8AC3E}">
        <p14:creationId xmlns:p14="http://schemas.microsoft.com/office/powerpoint/2010/main" val="6687023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10" name="TextBox 9">
            <a:extLst>
              <a:ext uri="{FF2B5EF4-FFF2-40B4-BE49-F238E27FC236}">
                <a16:creationId xmlns:a16="http://schemas.microsoft.com/office/drawing/2014/main" id="{F5DB8B73-A73D-94AD-4716-172E3B4368DF}"/>
              </a:ext>
            </a:extLst>
          </p:cNvPr>
          <p:cNvSpPr txBox="1"/>
          <p:nvPr/>
        </p:nvSpPr>
        <p:spPr>
          <a:xfrm>
            <a:off x="2971799" y="2477765"/>
            <a:ext cx="6094562" cy="3137975"/>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NOTICE OF PROPOSED CLOSURE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must obtain written consent or acknowledgment from:</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Property owners abutting the closure area</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Business occupants in the closure area</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Neighborhood associations (through authorized officer signature)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property requires a signed statement indicating consent or objection</a:t>
            </a:r>
          </a:p>
        </p:txBody>
      </p:sp>
    </p:spTree>
    <p:extLst>
      <p:ext uri="{BB962C8B-B14F-4D97-AF65-F5344CB8AC3E}">
        <p14:creationId xmlns:p14="http://schemas.microsoft.com/office/powerpoint/2010/main" val="109205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2" name="Title 1">
            <a:extLst>
              <a:ext uri="{FF2B5EF4-FFF2-40B4-BE49-F238E27FC236}">
                <a16:creationId xmlns:a16="http://schemas.microsoft.com/office/drawing/2014/main" id="{4B694505-19A5-4FB9-8CFD-7C8A65114DEE}"/>
              </a:ext>
            </a:extLst>
          </p:cNvPr>
          <p:cNvSpPr>
            <a:spLocks noGrp="1"/>
          </p:cNvSpPr>
          <p:nvPr>
            <p:ph type="ctrTitle"/>
          </p:nvPr>
        </p:nvSpPr>
        <p:spPr>
          <a:xfrm>
            <a:off x="2635450" y="1261439"/>
            <a:ext cx="7573705" cy="856919"/>
          </a:xfrm>
        </p:spPr>
        <p:txBody>
          <a:bodyPr>
            <a:noAutofit/>
          </a:bodyPr>
          <a:lstStyle/>
          <a:p>
            <a:r>
              <a:rPr lang="en-US" sz="4400" b="1" dirty="0">
                <a:latin typeface="Arial" panose="020B0604020202020204" pitchFamily="34" charset="0"/>
                <a:cs typeface="Arial" panose="020B0604020202020204" pitchFamily="34" charset="0"/>
              </a:rPr>
              <a:t>Notice of Proposed Closure</a:t>
            </a:r>
          </a:p>
        </p:txBody>
      </p:sp>
      <p:pic>
        <p:nvPicPr>
          <p:cNvPr id="8" name="Picture 7" descr="Graphical user interface&#10;&#10;Description automatically generated">
            <a:extLst>
              <a:ext uri="{FF2B5EF4-FFF2-40B4-BE49-F238E27FC236}">
                <a16:creationId xmlns:a16="http://schemas.microsoft.com/office/drawing/2014/main" id="{4E083503-F5B9-7617-55DC-3AB2852E6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1138" y="2317857"/>
            <a:ext cx="7455738" cy="4171663"/>
          </a:xfrm>
          <a:prstGeom prst="rect">
            <a:avLst/>
          </a:prstGeom>
        </p:spPr>
      </p:pic>
    </p:spTree>
    <p:extLst>
      <p:ext uri="{BB962C8B-B14F-4D97-AF65-F5344CB8AC3E}">
        <p14:creationId xmlns:p14="http://schemas.microsoft.com/office/powerpoint/2010/main" val="269146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17563-1E5D-D218-121A-6846CC1AE615}"/>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2984ECB-5A98-BCA7-3B5B-65607D9F3FF0}"/>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97FB0922-12C4-26F3-9D34-F298323B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0085D3E1-F916-292F-33EB-68B3ECA82E0E}"/>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3991AD85-A3AE-6174-C4DF-B40D1A0C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2" name="Title 1">
            <a:extLst>
              <a:ext uri="{FF2B5EF4-FFF2-40B4-BE49-F238E27FC236}">
                <a16:creationId xmlns:a16="http://schemas.microsoft.com/office/drawing/2014/main" id="{9D893B9F-FC53-9E95-2774-6D9AA9CA8B82}"/>
              </a:ext>
            </a:extLst>
          </p:cNvPr>
          <p:cNvSpPr>
            <a:spLocks noGrp="1"/>
          </p:cNvSpPr>
          <p:nvPr>
            <p:ph type="ctrTitle"/>
          </p:nvPr>
        </p:nvSpPr>
        <p:spPr>
          <a:xfrm>
            <a:off x="2635450" y="1261439"/>
            <a:ext cx="7573705" cy="856919"/>
          </a:xfrm>
        </p:spPr>
        <p:txBody>
          <a:bodyPr>
            <a:noAutofit/>
          </a:bodyPr>
          <a:lstStyle/>
          <a:p>
            <a:r>
              <a:rPr lang="en-US" sz="4400" b="1" dirty="0">
                <a:latin typeface="Arial" panose="020B0604020202020204" pitchFamily="34" charset="0"/>
                <a:cs typeface="Arial" panose="020B0604020202020204" pitchFamily="34" charset="0"/>
              </a:rPr>
              <a:t>Notice of Proposed Closure</a:t>
            </a:r>
          </a:p>
        </p:txBody>
      </p:sp>
      <p:pic>
        <p:nvPicPr>
          <p:cNvPr id="4" name="Picture 3">
            <a:extLst>
              <a:ext uri="{FF2B5EF4-FFF2-40B4-BE49-F238E27FC236}">
                <a16:creationId xmlns:a16="http://schemas.microsoft.com/office/drawing/2014/main" id="{40601A24-E950-CD11-A110-F2DD18F9E7C5}"/>
              </a:ext>
            </a:extLst>
          </p:cNvPr>
          <p:cNvPicPr>
            <a:picLocks noChangeAspect="1"/>
          </p:cNvPicPr>
          <p:nvPr/>
        </p:nvPicPr>
        <p:blipFill>
          <a:blip r:embed="rId5"/>
          <a:stretch>
            <a:fillRect/>
          </a:stretch>
        </p:blipFill>
        <p:spPr>
          <a:xfrm>
            <a:off x="2801923" y="2216494"/>
            <a:ext cx="5972961" cy="4230688"/>
          </a:xfrm>
          <a:prstGeom prst="rect">
            <a:avLst/>
          </a:prstGeom>
        </p:spPr>
      </p:pic>
    </p:spTree>
    <p:extLst>
      <p:ext uri="{BB962C8B-B14F-4D97-AF65-F5344CB8AC3E}">
        <p14:creationId xmlns:p14="http://schemas.microsoft.com/office/powerpoint/2010/main" val="3185973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72C9-C189-4B00-8DE6-1F298D6C573C}"/>
              </a:ext>
            </a:extLst>
          </p:cNvPr>
          <p:cNvSpPr>
            <a:spLocks noGrp="1"/>
          </p:cNvSpPr>
          <p:nvPr>
            <p:ph type="ctrTitle"/>
          </p:nvPr>
        </p:nvSpPr>
        <p:spPr>
          <a:xfrm>
            <a:off x="2776451" y="1554247"/>
            <a:ext cx="6802582" cy="888274"/>
          </a:xfrm>
        </p:spPr>
        <p:txBody>
          <a:bodyPr>
            <a:normAutofit fontScale="90000"/>
          </a:bodyPr>
          <a:lstStyle/>
          <a:p>
            <a:r>
              <a:rPr lang="en-US" b="1" dirty="0"/>
              <a:t>Agenda</a:t>
            </a:r>
          </a:p>
        </p:txBody>
      </p:sp>
      <p:sp>
        <p:nvSpPr>
          <p:cNvPr id="3" name="Subtitle 2">
            <a:extLst>
              <a:ext uri="{FF2B5EF4-FFF2-40B4-BE49-F238E27FC236}">
                <a16:creationId xmlns:a16="http://schemas.microsoft.com/office/drawing/2014/main" id="{8BCC2C2B-8171-42E2-B57A-8D50C0919587}"/>
              </a:ext>
            </a:extLst>
          </p:cNvPr>
          <p:cNvSpPr>
            <a:spLocks noGrp="1"/>
          </p:cNvSpPr>
          <p:nvPr>
            <p:ph type="subTitle" idx="1"/>
          </p:nvPr>
        </p:nvSpPr>
        <p:spPr>
          <a:xfrm>
            <a:off x="1605742" y="2583838"/>
            <a:ext cx="9144000" cy="3958759"/>
          </a:xfrm>
        </p:spPr>
        <p:txBody>
          <a:bodyPr>
            <a:noAutofit/>
          </a:bodyPr>
          <a:lstStyle/>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Timeline Requirements</a:t>
            </a: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Permit Types &amp; Applications</a:t>
            </a: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City Departments &amp; Contacts</a:t>
            </a: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Safety &amp; Insurance Requirements</a:t>
            </a: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Buildings Dept. for Canopies larger or stages bigger than 401 sq ft. </a:t>
            </a:r>
          </a:p>
          <a:p>
            <a:pPr marL="457200" indent="-457200" algn="l">
              <a:buFont typeface="Arial" panose="020B0604020202020204" pitchFamily="34" charset="0"/>
              <a:buChar char="•"/>
            </a:pPr>
            <a:r>
              <a:rPr lang="en-US" sz="2800" dirty="0">
                <a:cs typeface="Arial" panose="020B0604020202020204" pitchFamily="34" charset="0"/>
              </a:rPr>
              <a:t>Code Enforcement </a:t>
            </a:r>
            <a:r>
              <a:rPr lang="en-US" sz="2800" dirty="0">
                <a:latin typeface="Arial" panose="020B0604020202020204" pitchFamily="34" charset="0"/>
                <a:cs typeface="Arial" panose="020B0604020202020204" pitchFamily="34" charset="0"/>
              </a:rPr>
              <a:t>inspection for food trucks</a:t>
            </a: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Fees &amp; Payment</a:t>
            </a:r>
          </a:p>
        </p:txBody>
      </p:sp>
      <p:grpSp>
        <p:nvGrpSpPr>
          <p:cNvPr id="8" name="Group 7"/>
          <p:cNvGrpSpPr/>
          <p:nvPr/>
        </p:nvGrpSpPr>
        <p:grpSpPr>
          <a:xfrm>
            <a:off x="1463873" y="29818"/>
            <a:ext cx="6073576" cy="2056929"/>
            <a:chOff x="-60126" y="-19050"/>
            <a:chExt cx="6073576" cy="2056929"/>
          </a:xfrm>
        </p:grpSpPr>
        <p:pic>
          <p:nvPicPr>
            <p:cNvPr id="9" name="Picture 8"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Tree>
    <p:extLst>
      <p:ext uri="{BB962C8B-B14F-4D97-AF65-F5344CB8AC3E}">
        <p14:creationId xmlns:p14="http://schemas.microsoft.com/office/powerpoint/2010/main" val="4183568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658AB-581F-BC0E-9812-9923F24F14DE}"/>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8EECD058-C932-0352-5551-51BB834E05FE}"/>
              </a:ext>
            </a:extLst>
          </p:cNvPr>
          <p:cNvSpPr>
            <a:spLocks noGrp="1"/>
          </p:cNvSpPr>
          <p:nvPr>
            <p:ph type="body" idx="21"/>
          </p:nvPr>
        </p:nvSpPr>
        <p:spPr>
          <a:xfrm>
            <a:off x="746383" y="3145221"/>
            <a:ext cx="5635367" cy="1722054"/>
          </a:xfrm>
          <a:prstGeom prst="rect">
            <a:avLst/>
          </a:prstGeom>
        </p:spPr>
        <p:txBody>
          <a:bodyPr>
            <a:normAutofit/>
          </a:bodyPr>
          <a:lstStyle/>
          <a:p>
            <a:pPr algn="ctr"/>
            <a:r>
              <a:rPr lang="en-US" b="1" dirty="0">
                <a:solidFill>
                  <a:schemeClr val="tx1"/>
                </a:solidFill>
              </a:rPr>
              <a:t>Event Insurance</a:t>
            </a:r>
          </a:p>
        </p:txBody>
      </p:sp>
    </p:spTree>
    <p:extLst>
      <p:ext uri="{BB962C8B-B14F-4D97-AF65-F5344CB8AC3E}">
        <p14:creationId xmlns:p14="http://schemas.microsoft.com/office/powerpoint/2010/main" val="14886532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0" y="0"/>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13" name="TextBox 12">
            <a:extLst>
              <a:ext uri="{FF2B5EF4-FFF2-40B4-BE49-F238E27FC236}">
                <a16:creationId xmlns:a16="http://schemas.microsoft.com/office/drawing/2014/main" id="{CF5BED68-D84D-F275-2EC5-6787DCB3B8F6}"/>
              </a:ext>
            </a:extLst>
          </p:cNvPr>
          <p:cNvSpPr txBox="1"/>
          <p:nvPr/>
        </p:nvSpPr>
        <p:spPr>
          <a:xfrm>
            <a:off x="3047281" y="1757421"/>
            <a:ext cx="6094562" cy="3343159"/>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EVENT INSURANCE REQUIREMENTS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Provider: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Must be from a Texas licensed insurance provider</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Certificate Holder: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Must list City of El Paso</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Minimum Coverage: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Liability: $1,000,000 per person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Liability: $1,000,000 per occurrence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Property Damage: $1,000,000</a:t>
            </a:r>
          </a:p>
          <a:p>
            <a:pPr marL="0" marR="0">
              <a:lnSpc>
                <a:spcPct val="115000"/>
              </a:lnSpc>
              <a:spcAft>
                <a:spcPts val="800"/>
              </a:spcAft>
              <a:buNone/>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Additional coverage may be required based on event type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2374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FE1BD-8531-7ADF-DD98-7808483A1CB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5E7EDE8-22C6-DF8C-5153-229A0E912881}"/>
              </a:ext>
            </a:extLst>
          </p:cNvPr>
          <p:cNvGrpSpPr/>
          <p:nvPr/>
        </p:nvGrpSpPr>
        <p:grpSpPr>
          <a:xfrm>
            <a:off x="1524000" y="0"/>
            <a:ext cx="7612634" cy="2398403"/>
            <a:chOff x="-60126" y="-19050"/>
            <a:chExt cx="7612634" cy="2398403"/>
          </a:xfrm>
        </p:grpSpPr>
        <p:pic>
          <p:nvPicPr>
            <p:cNvPr id="6" name="Picture 5" descr="DMD - Invite Image.tiff">
              <a:extLst>
                <a:ext uri="{FF2B5EF4-FFF2-40B4-BE49-F238E27FC236}">
                  <a16:creationId xmlns:a16="http://schemas.microsoft.com/office/drawing/2014/main" id="{A2097768-31B3-1811-5820-6ABABECBE8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0E80AEA1-C916-B457-4AC5-D27112B8767E}"/>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04AE22AE-1B68-2A35-2289-5A17E45CC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pic>
        <p:nvPicPr>
          <p:cNvPr id="2" name="Picture 1">
            <a:extLst>
              <a:ext uri="{FF2B5EF4-FFF2-40B4-BE49-F238E27FC236}">
                <a16:creationId xmlns:a16="http://schemas.microsoft.com/office/drawing/2014/main" id="{E5C93420-68B2-51B4-8781-FF525C2039D9}"/>
              </a:ext>
            </a:extLst>
          </p:cNvPr>
          <p:cNvPicPr>
            <a:picLocks noChangeAspect="1"/>
          </p:cNvPicPr>
          <p:nvPr/>
        </p:nvPicPr>
        <p:blipFill>
          <a:blip r:embed="rId5"/>
          <a:stretch>
            <a:fillRect/>
          </a:stretch>
        </p:blipFill>
        <p:spPr>
          <a:xfrm>
            <a:off x="2959449" y="1875183"/>
            <a:ext cx="5870957" cy="4072481"/>
          </a:xfrm>
          <a:prstGeom prst="rect">
            <a:avLst/>
          </a:prstGeom>
        </p:spPr>
      </p:pic>
    </p:spTree>
    <p:extLst>
      <p:ext uri="{BB962C8B-B14F-4D97-AF65-F5344CB8AC3E}">
        <p14:creationId xmlns:p14="http://schemas.microsoft.com/office/powerpoint/2010/main" val="209921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CFBC-8931-5167-05FE-42207FD3761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7C1D91A-52DA-4454-C2DB-D61B673D22D6}"/>
              </a:ext>
            </a:extLst>
          </p:cNvPr>
          <p:cNvGrpSpPr/>
          <p:nvPr/>
        </p:nvGrpSpPr>
        <p:grpSpPr>
          <a:xfrm>
            <a:off x="1524000" y="0"/>
            <a:ext cx="7612634" cy="2398403"/>
            <a:chOff x="-60126" y="-19050"/>
            <a:chExt cx="7612634" cy="2398403"/>
          </a:xfrm>
        </p:grpSpPr>
        <p:pic>
          <p:nvPicPr>
            <p:cNvPr id="6" name="Picture 5" descr="DMD - Invite Image.tiff">
              <a:extLst>
                <a:ext uri="{FF2B5EF4-FFF2-40B4-BE49-F238E27FC236}">
                  <a16:creationId xmlns:a16="http://schemas.microsoft.com/office/drawing/2014/main" id="{81EDCE68-EBB4-3E7E-776B-712428BEC7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A60F2A88-715D-E6E7-B8D7-B7A0808B381F}"/>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9BFD3C96-F1CE-7D46-0929-7048C4626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3" name="TextBox 2">
            <a:extLst>
              <a:ext uri="{FF2B5EF4-FFF2-40B4-BE49-F238E27FC236}">
                <a16:creationId xmlns:a16="http://schemas.microsoft.com/office/drawing/2014/main" id="{15326EE8-5211-38C3-D489-5ECD0B32E1E1}"/>
              </a:ext>
            </a:extLst>
          </p:cNvPr>
          <p:cNvSpPr txBox="1"/>
          <p:nvPr/>
        </p:nvSpPr>
        <p:spPr>
          <a:xfrm>
            <a:off x="2615960" y="1633643"/>
            <a:ext cx="6094562" cy="4816703"/>
          </a:xfrm>
          <a:prstGeom prst="rect">
            <a:avLst/>
          </a:prstGeom>
          <a:noFill/>
        </p:spPr>
        <p:txBody>
          <a:bodyPr wrap="square">
            <a:spAutoFit/>
          </a:bodyPr>
          <a:lstStyle/>
          <a:p>
            <a:pPr marL="0" marR="0">
              <a:buNone/>
            </a:pP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0" marR="0" algn="ct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b="1" i="1" u="sng" dirty="0">
                <a:latin typeface="Aptos" panose="020B0004020202020204" pitchFamily="34" charset="0"/>
                <a:ea typeface="Aptos" panose="020B0004020202020204" pitchFamily="34" charset="0"/>
                <a:cs typeface="Times New Roman" panose="02020603050405020304" pitchFamily="18" charset="0"/>
              </a:rPr>
              <a:t>Specific Wording on certificates needed: </a:t>
            </a:r>
          </a:p>
          <a:p>
            <a:pPr marL="0" marR="0" algn="ctr">
              <a:buNone/>
            </a:pPr>
            <a:endParaRPr lang="en-US" sz="1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algn="ctr">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All the COIs should have the City of El Paso as the certificate holder</a:t>
            </a:r>
            <a:r>
              <a:rPr lang="en-US" dirty="0">
                <a:latin typeface="Aptos" panose="020B0004020202020204" pitchFamily="34" charset="0"/>
                <a:ea typeface="Aptos" panose="020B0004020202020204" pitchFamily="34" charset="0"/>
                <a:cs typeface="Times New Roman" panose="02020603050405020304" pitchFamily="18" charset="0"/>
              </a:rPr>
              <a:t>:</a:t>
            </a:r>
          </a:p>
          <a:p>
            <a:pPr marL="285750" marR="0" indent="-285750" algn="ctr">
              <a:buFont typeface="Arial" panose="020B0604020202020204" pitchFamily="34" charset="0"/>
              <a:buChar char="•"/>
            </a:pP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R="0" lvl="0" algn="ctr"/>
            <a:r>
              <a:rPr lang="en-US" sz="1800" dirty="0">
                <a:effectLst/>
                <a:latin typeface="Aptos" panose="020B0004020202020204" pitchFamily="34" charset="0"/>
                <a:ea typeface="Aptos" panose="020B0004020202020204" pitchFamily="34" charset="0"/>
                <a:cs typeface="Times New Roman" panose="02020603050405020304" pitchFamily="18" charset="0"/>
              </a:rPr>
              <a:t>City of El Paso</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marR="0" lvl="0" algn="ctr"/>
            <a:r>
              <a:rPr lang="en-US" sz="1800" dirty="0">
                <a:effectLst/>
                <a:latin typeface="Aptos" panose="020B0004020202020204" pitchFamily="34" charset="0"/>
                <a:ea typeface="Aptos" panose="020B0004020202020204" pitchFamily="34" charset="0"/>
                <a:cs typeface="Times New Roman" panose="02020603050405020304" pitchFamily="18" charset="0"/>
              </a:rPr>
              <a:t>300 N. Campbell</a:t>
            </a:r>
            <a:endParaRPr lang="en-US" sz="1100" dirty="0">
              <a:latin typeface="Aptos" panose="020B0004020202020204" pitchFamily="34" charset="0"/>
              <a:ea typeface="Aptos" panose="020B0004020202020204" pitchFamily="34" charset="0"/>
              <a:cs typeface="Times New Roman" panose="02020603050405020304" pitchFamily="18" charset="0"/>
            </a:endParaRPr>
          </a:p>
          <a:p>
            <a:pPr marR="0" lvl="0" algn="ctr"/>
            <a:r>
              <a:rPr lang="en-US" sz="1800" dirty="0">
                <a:effectLst/>
                <a:latin typeface="Aptos" panose="020B0004020202020204" pitchFamily="34" charset="0"/>
                <a:ea typeface="Aptos" panose="020B0004020202020204" pitchFamily="34" charset="0"/>
                <a:cs typeface="Times New Roman" panose="02020603050405020304" pitchFamily="18" charset="0"/>
              </a:rPr>
              <a:t>El Paso, TX 79901</a:t>
            </a:r>
          </a:p>
          <a:p>
            <a:pPr marR="0" lvl="0" algn="ctr"/>
            <a:endParaRPr lang="en-US" sz="1100" dirty="0">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ctr">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All the COIs should have the following verbiage which states that the City Of El Paso included as Additional Insured: </a:t>
            </a:r>
          </a:p>
          <a:p>
            <a:pPr marL="285750" marR="0" lvl="0" indent="-285750" algn="ctr">
              <a:buFont typeface="Arial" panose="020B0604020202020204" pitchFamily="34" charset="0"/>
              <a:buChar char="•"/>
            </a:pP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R="0" lvl="0" algn="ctr"/>
            <a:r>
              <a:rPr lang="en-US" sz="1800" dirty="0">
                <a:effectLst/>
                <a:latin typeface="Aptos" panose="020B0004020202020204" pitchFamily="34" charset="0"/>
                <a:ea typeface="Aptos" panose="020B0004020202020204" pitchFamily="34" charset="0"/>
                <a:cs typeface="Aptos" panose="020B0004020202020204" pitchFamily="34" charset="0"/>
              </a:rPr>
              <a:t>City of El Paso their officers, directors, employees and agents. Certificate Holder and all other parties required by the contract are included as Additional Insured on the General Liability Policies, if required by written contract or agreement, subject to the policy terms and conditions.</a:t>
            </a:r>
            <a:endParaRPr lang="en-US" sz="11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960479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D60-3703-E27A-C02F-4860029D5F8D}"/>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BB78AB65-7414-2DD7-FDC1-57823B8B068F}"/>
              </a:ext>
            </a:extLst>
          </p:cNvPr>
          <p:cNvSpPr>
            <a:spLocks noGrp="1"/>
          </p:cNvSpPr>
          <p:nvPr>
            <p:ph type="body" idx="21"/>
          </p:nvPr>
        </p:nvSpPr>
        <p:spPr>
          <a:xfrm>
            <a:off x="746383" y="3145221"/>
            <a:ext cx="5635367" cy="1722054"/>
          </a:xfrm>
          <a:prstGeom prst="rect">
            <a:avLst/>
          </a:prstGeom>
        </p:spPr>
        <p:txBody>
          <a:bodyPr>
            <a:normAutofit/>
          </a:bodyPr>
          <a:lstStyle/>
          <a:p>
            <a:pPr algn="ctr"/>
            <a:r>
              <a:rPr lang="en-US" b="1" dirty="0">
                <a:solidFill>
                  <a:schemeClr val="tx1"/>
                </a:solidFill>
              </a:rPr>
              <a:t>Parades/ Processions/ Runs</a:t>
            </a:r>
          </a:p>
        </p:txBody>
      </p:sp>
    </p:spTree>
    <p:extLst>
      <p:ext uri="{BB962C8B-B14F-4D97-AF65-F5344CB8AC3E}">
        <p14:creationId xmlns:p14="http://schemas.microsoft.com/office/powerpoint/2010/main" val="344435871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689A6-EBA9-D566-A1A9-80286E036C4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E287D2C-CCA1-DB59-EA59-D037ECBBAEB5}"/>
              </a:ext>
            </a:extLst>
          </p:cNvPr>
          <p:cNvGrpSpPr/>
          <p:nvPr/>
        </p:nvGrpSpPr>
        <p:grpSpPr>
          <a:xfrm>
            <a:off x="1524000" y="0"/>
            <a:ext cx="7612634" cy="2398403"/>
            <a:chOff x="-60126" y="-19050"/>
            <a:chExt cx="7612634" cy="2398403"/>
          </a:xfrm>
        </p:grpSpPr>
        <p:pic>
          <p:nvPicPr>
            <p:cNvPr id="6" name="Picture 5" descr="DMD - Invite Image.tiff">
              <a:extLst>
                <a:ext uri="{FF2B5EF4-FFF2-40B4-BE49-F238E27FC236}">
                  <a16:creationId xmlns:a16="http://schemas.microsoft.com/office/drawing/2014/main" id="{C93E9C84-5287-F4D3-B655-FFB1055347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0BCE5CC3-61B1-2CD0-3EFA-8246DB5C214D}"/>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04C0653D-D1F2-5780-57C5-E46B6836B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13" name="TextBox 12">
            <a:extLst>
              <a:ext uri="{FF2B5EF4-FFF2-40B4-BE49-F238E27FC236}">
                <a16:creationId xmlns:a16="http://schemas.microsoft.com/office/drawing/2014/main" id="{D641244F-2579-122D-D73B-5CE3D3F9D166}"/>
              </a:ext>
            </a:extLst>
          </p:cNvPr>
          <p:cNvSpPr txBox="1"/>
          <p:nvPr/>
        </p:nvSpPr>
        <p:spPr>
          <a:xfrm>
            <a:off x="3031926" y="1982337"/>
            <a:ext cx="6094562" cy="3661708"/>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PARADE PERMIT - REQUIRED DOCUMENTS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Complete Event Application (30+ days before event)</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Route Map (clear map with route direction)</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Business Notification (notify businesses 30 days before)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Turn-by-Turn Directions (detailed route instructions)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Traffic Control Plan (include streetcar right-of-way if applicable)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Letter of Authorization (if using private property)</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Application Fee ($137</a:t>
            </a:r>
            <a:r>
              <a:rPr lang="en-US" kern="100" dirty="0">
                <a:latin typeface="Aptos" panose="020B0004020202020204" pitchFamily="34" charset="0"/>
                <a:ea typeface="Aptos" panose="020B0004020202020204" pitchFamily="34" charset="0"/>
                <a:cs typeface="Times New Roman" panose="02020603050405020304" pitchFamily="18" charset="0"/>
              </a:rPr>
              <a:t>.00</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+ 1.98% card fee)</a:t>
            </a:r>
          </a:p>
        </p:txBody>
      </p:sp>
    </p:spTree>
    <p:extLst>
      <p:ext uri="{BB962C8B-B14F-4D97-AF65-F5344CB8AC3E}">
        <p14:creationId xmlns:p14="http://schemas.microsoft.com/office/powerpoint/2010/main" val="85156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10" name="TextBox 9">
            <a:extLst>
              <a:ext uri="{FF2B5EF4-FFF2-40B4-BE49-F238E27FC236}">
                <a16:creationId xmlns:a16="http://schemas.microsoft.com/office/drawing/2014/main" id="{43A6E5C2-5103-9221-1096-D4D5841A6D0D}"/>
              </a:ext>
            </a:extLst>
          </p:cNvPr>
          <p:cNvSpPr txBox="1"/>
          <p:nvPr/>
        </p:nvSpPr>
        <p:spPr>
          <a:xfrm>
            <a:off x="2981945" y="1754217"/>
            <a:ext cx="6094562" cy="4514762"/>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TRAFFIC MONITORING FOR PARADES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must provide traffic monitoring through:</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 1: El Paso Police Department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Fee varies based on event size and streets closed. </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 2: School Police Department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Provide signed letter on department letterhead</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 3: Sheriff's Department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Provide signed letter on department letterhead</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Option 4: Licensed Peace Officers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Must be Texas licensed, with barricade company</a:t>
            </a:r>
          </a:p>
          <a:p>
            <a:pPr marL="0" marR="0">
              <a:lnSpc>
                <a:spcPct val="115000"/>
              </a:lnSpc>
              <a:spcAft>
                <a:spcPts val="800"/>
              </a:spcAft>
              <a:buNone/>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PD estimate based on number of officers, vehicles, and time period needed.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5807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49811-4063-0EE3-336D-21A747442508}"/>
            </a:ext>
          </a:extLst>
        </p:cNvPr>
        <p:cNvGrpSpPr/>
        <p:nvPr/>
      </p:nvGrpSpPr>
      <p:grpSpPr>
        <a:xfrm>
          <a:off x="0" y="0"/>
          <a:ext cx="0" cy="0"/>
          <a:chOff x="0" y="0"/>
          <a:chExt cx="0" cy="0"/>
        </a:xfrm>
      </p:grpSpPr>
      <p:sp>
        <p:nvSpPr>
          <p:cNvPr id="216" name="Slide Number Placeholder 5">
            <a:extLst>
              <a:ext uri="{FF2B5EF4-FFF2-40B4-BE49-F238E27FC236}">
                <a16:creationId xmlns:a16="http://schemas.microsoft.com/office/drawing/2014/main" id="{BB61D24C-A2BC-039E-E284-622F71344655}"/>
              </a:ext>
            </a:extLst>
          </p:cNvPr>
          <p:cNvSpPr txBox="1">
            <a:spLocks noGrp="1"/>
          </p:cNvSpPr>
          <p:nvPr>
            <p:ph type="sldNum" sz="quarter" idx="2"/>
          </p:nvPr>
        </p:nvSpPr>
        <p:spPr>
          <a:xfrm>
            <a:off x="11277403" y="5849492"/>
            <a:ext cx="450216" cy="866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endParaRPr lang="en-US" dirty="0"/>
          </a:p>
          <a:p>
            <a:endParaRPr dirty="0"/>
          </a:p>
        </p:txBody>
      </p:sp>
      <p:sp>
        <p:nvSpPr>
          <p:cNvPr id="7" name="Content Placeholder 2">
            <a:extLst>
              <a:ext uri="{FF2B5EF4-FFF2-40B4-BE49-F238E27FC236}">
                <a16:creationId xmlns:a16="http://schemas.microsoft.com/office/drawing/2014/main" id="{DB66C43E-CA86-B5FE-99FC-90B97083182F}"/>
              </a:ext>
            </a:extLst>
          </p:cNvPr>
          <p:cNvSpPr txBox="1">
            <a:spLocks/>
          </p:cNvSpPr>
          <p:nvPr/>
        </p:nvSpPr>
        <p:spPr>
          <a:xfrm>
            <a:off x="819150" y="731519"/>
            <a:ext cx="11184428" cy="5419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a:ea typeface="Arial"/>
                <a:cs typeface="Arial"/>
                <a:sym typeface="Arial"/>
              </a:defRPr>
            </a:lvl1pPr>
            <a:lvl2pPr marL="731519" indent="-274319"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2pPr>
            <a:lvl3pPr marL="1219200" indent="-304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3pPr>
            <a:lvl4pPr marL="17145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1400" dirty="0"/>
          </a:p>
          <a:p>
            <a:pPr lvl="1"/>
            <a:endParaRPr lang="en-US" dirty="0"/>
          </a:p>
          <a:p>
            <a:pPr lvl="1"/>
            <a:endParaRPr lang="en-US" dirty="0"/>
          </a:p>
          <a:p>
            <a:pPr marL="914400" lvl="2" indent="0">
              <a:buFont typeface="Arial" panose="020B0604020202020204" pitchFamily="34" charset="0"/>
              <a:buNone/>
            </a:pPr>
            <a:endParaRPr lang="en-US" dirty="0"/>
          </a:p>
          <a:p>
            <a:pPr lvl="1"/>
            <a:endParaRPr lang="en-US" dirty="0"/>
          </a:p>
        </p:txBody>
      </p:sp>
      <p:pic>
        <p:nvPicPr>
          <p:cNvPr id="3" name="Picture 2" descr="A map of a city&#10;&#10;Description automatically generated">
            <a:extLst>
              <a:ext uri="{FF2B5EF4-FFF2-40B4-BE49-F238E27FC236}">
                <a16:creationId xmlns:a16="http://schemas.microsoft.com/office/drawing/2014/main" id="{FAF49E05-4A7B-AFBE-2C0C-DC2C0B261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068" y="473011"/>
            <a:ext cx="8072808" cy="5911977"/>
          </a:xfrm>
          <a:prstGeom prst="rect">
            <a:avLst/>
          </a:prstGeom>
        </p:spPr>
      </p:pic>
    </p:spTree>
    <p:extLst>
      <p:ext uri="{BB962C8B-B14F-4D97-AF65-F5344CB8AC3E}">
        <p14:creationId xmlns:p14="http://schemas.microsoft.com/office/powerpoint/2010/main" val="300316410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F092-07E9-222E-184E-78F7FA9E4814}"/>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8451DD5B-2D3A-C528-39B0-2E1AA46EE13E}"/>
              </a:ext>
            </a:extLst>
          </p:cNvPr>
          <p:cNvSpPr>
            <a:spLocks noGrp="1"/>
          </p:cNvSpPr>
          <p:nvPr>
            <p:ph type="body" idx="21"/>
          </p:nvPr>
        </p:nvSpPr>
        <p:spPr>
          <a:xfrm>
            <a:off x="746383" y="3145221"/>
            <a:ext cx="5635367" cy="1722054"/>
          </a:xfrm>
          <a:prstGeom prst="rect">
            <a:avLst/>
          </a:prstGeom>
        </p:spPr>
        <p:txBody>
          <a:bodyPr>
            <a:normAutofit/>
          </a:bodyPr>
          <a:lstStyle/>
          <a:p>
            <a:pPr algn="ctr"/>
            <a:r>
              <a:rPr lang="en-US" b="1" dirty="0">
                <a:solidFill>
                  <a:schemeClr val="tx1"/>
                </a:solidFill>
              </a:rPr>
              <a:t>Temporary Use Permits</a:t>
            </a:r>
          </a:p>
        </p:txBody>
      </p:sp>
    </p:spTree>
    <p:extLst>
      <p:ext uri="{BB962C8B-B14F-4D97-AF65-F5344CB8AC3E}">
        <p14:creationId xmlns:p14="http://schemas.microsoft.com/office/powerpoint/2010/main" val="11509969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8" name="TextBox 7">
            <a:extLst>
              <a:ext uri="{FF2B5EF4-FFF2-40B4-BE49-F238E27FC236}">
                <a16:creationId xmlns:a16="http://schemas.microsoft.com/office/drawing/2014/main" id="{4659A06E-9AE9-6493-FF6F-25220AE385A3}"/>
              </a:ext>
            </a:extLst>
          </p:cNvPr>
          <p:cNvSpPr txBox="1"/>
          <p:nvPr/>
        </p:nvSpPr>
        <p:spPr>
          <a:xfrm>
            <a:off x="3048719" y="1829828"/>
            <a:ext cx="6094562" cy="3877665"/>
          </a:xfrm>
          <a:prstGeom prst="rect">
            <a:avLst/>
          </a:prstGeom>
          <a:noFill/>
        </p:spPr>
        <p:txBody>
          <a:bodyPr wrap="square">
            <a:spAutoFit/>
          </a:bodyPr>
          <a:lstStyle/>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TEMPORARY USE PERMIT - REQUIRED DOCUMENTS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Complete Notarized Application (30 days)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Property Owner Notarized Form (owner must grant permission)</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Detailed Site Map (show entrances, exits, dimensions, restrooms, canopies)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Parking Plan (must provide adequate parking spaces)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Restroom Facilities (portable restrooms if needed)</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Security Plan (peace officers or security guards if required)</a:t>
            </a:r>
          </a:p>
        </p:txBody>
      </p:sp>
    </p:spTree>
    <p:extLst>
      <p:ext uri="{BB962C8B-B14F-4D97-AF65-F5344CB8AC3E}">
        <p14:creationId xmlns:p14="http://schemas.microsoft.com/office/powerpoint/2010/main" val="3133433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72C9-C189-4B00-8DE6-1F298D6C573C}"/>
              </a:ext>
            </a:extLst>
          </p:cNvPr>
          <p:cNvSpPr>
            <a:spLocks noGrp="1"/>
          </p:cNvSpPr>
          <p:nvPr>
            <p:ph type="ctrTitle"/>
          </p:nvPr>
        </p:nvSpPr>
        <p:spPr>
          <a:xfrm>
            <a:off x="2688358" y="2978590"/>
            <a:ext cx="6802582" cy="1903180"/>
          </a:xfrm>
        </p:spPr>
        <p:txBody>
          <a:bodyPr>
            <a:noAutofit/>
          </a:bodyPr>
          <a:lstStyle/>
          <a:p>
            <a:r>
              <a:rPr lang="en-US" sz="6600" b="1" dirty="0">
                <a:latin typeface="Arial" panose="020B0604020202020204" pitchFamily="34" charset="0"/>
                <a:cs typeface="Arial" panose="020B0604020202020204" pitchFamily="34" charset="0"/>
              </a:rPr>
              <a:t>Downtown Special Events</a:t>
            </a:r>
          </a:p>
        </p:txBody>
      </p:sp>
      <p:grpSp>
        <p:nvGrpSpPr>
          <p:cNvPr id="8" name="Group 7"/>
          <p:cNvGrpSpPr/>
          <p:nvPr/>
        </p:nvGrpSpPr>
        <p:grpSpPr>
          <a:xfrm>
            <a:off x="1463873" y="29818"/>
            <a:ext cx="6073576" cy="2056929"/>
            <a:chOff x="-60126" y="-19050"/>
            <a:chExt cx="6073576" cy="2056929"/>
          </a:xfrm>
        </p:grpSpPr>
        <p:pic>
          <p:nvPicPr>
            <p:cNvPr id="9" name="Picture 8"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Tree>
    <p:extLst>
      <p:ext uri="{BB962C8B-B14F-4D97-AF65-F5344CB8AC3E}">
        <p14:creationId xmlns:p14="http://schemas.microsoft.com/office/powerpoint/2010/main" val="3450636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lide Number Placeholder 5"/>
          <p:cNvSpPr txBox="1">
            <a:spLocks noGrp="1"/>
          </p:cNvSpPr>
          <p:nvPr>
            <p:ph type="sldNum" sz="quarter" idx="2"/>
          </p:nvPr>
        </p:nvSpPr>
        <p:spPr>
          <a:xfrm>
            <a:off x="11277403" y="5849492"/>
            <a:ext cx="450216" cy="866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endParaRPr lang="en-US" dirty="0"/>
          </a:p>
          <a:p>
            <a:endParaRPr dirty="0"/>
          </a:p>
        </p:txBody>
      </p:sp>
      <p:sp>
        <p:nvSpPr>
          <p:cNvPr id="5" name="Content Placeholder 3"/>
          <p:cNvSpPr txBox="1">
            <a:spLocks/>
          </p:cNvSpPr>
          <p:nvPr/>
        </p:nvSpPr>
        <p:spPr>
          <a:xfrm>
            <a:off x="762173" y="753616"/>
            <a:ext cx="5529349" cy="57424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a:ea typeface="Arial"/>
                <a:cs typeface="Arial"/>
                <a:sym typeface="Arial"/>
              </a:defRPr>
            </a:lvl1pPr>
            <a:lvl2pPr marL="731519" indent="-274319"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2pPr>
            <a:lvl3pPr marL="1219200" indent="-304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3pPr>
            <a:lvl4pPr marL="17145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b="1" dirty="0"/>
              <a:t>Who needs one?</a:t>
            </a:r>
          </a:p>
          <a:p>
            <a:pPr marL="0" indent="0" algn="ctr">
              <a:lnSpc>
                <a:spcPct val="100000"/>
              </a:lnSpc>
              <a:buNone/>
            </a:pPr>
            <a:r>
              <a:rPr lang="en-US" sz="1400" dirty="0"/>
              <a:t>Temporary use permits are short term uses intended to accommodate reasonable requests for interim or temporary uses for a limited period of time on a particular parcel when such activities are desirable for the community. Temporary uses allowed must be consistent with the health, safety and general welfare of persons residing and working in the community, shall be conducted so as not to cause any detrimental effects on surrounding properties and the community, and shall not violate any other ordinance or state and federal regulations.</a:t>
            </a:r>
            <a:endParaRPr lang="en-US" sz="500" dirty="0"/>
          </a:p>
          <a:p>
            <a:pPr marL="0" indent="0" algn="ctr">
              <a:lnSpc>
                <a:spcPct val="100000"/>
              </a:lnSpc>
              <a:buFont typeface="Arial" panose="020B0604020202020204" pitchFamily="34" charset="0"/>
              <a:buNone/>
            </a:pPr>
            <a:r>
              <a:rPr lang="en-US" b="1" dirty="0"/>
              <a:t>What is needed?</a:t>
            </a:r>
          </a:p>
          <a:p>
            <a:pPr marL="0" indent="0" algn="ctr">
              <a:lnSpc>
                <a:spcPct val="100000"/>
              </a:lnSpc>
              <a:buFont typeface="Arial" panose="020B0604020202020204" pitchFamily="34" charset="0"/>
              <a:buNone/>
            </a:pPr>
            <a:r>
              <a:rPr lang="en-US" sz="1400" dirty="0"/>
              <a:t>Complete notarized application packet.</a:t>
            </a:r>
          </a:p>
          <a:p>
            <a:pPr marL="0" indent="0" algn="ctr">
              <a:lnSpc>
                <a:spcPct val="100000"/>
              </a:lnSpc>
              <a:buFont typeface="Arial" panose="020B0604020202020204" pitchFamily="34" charset="0"/>
              <a:buNone/>
            </a:pPr>
            <a:r>
              <a:rPr lang="en-US" b="1" dirty="0"/>
              <a:t>Where do I submit?</a:t>
            </a:r>
          </a:p>
          <a:p>
            <a:pPr marL="0" indent="0" algn="ctr">
              <a:lnSpc>
                <a:spcPct val="100000"/>
              </a:lnSpc>
              <a:buFont typeface="Arial" panose="020B0604020202020204" pitchFamily="34" charset="0"/>
              <a:buNone/>
            </a:pPr>
            <a:r>
              <a:rPr lang="en-US" sz="1400" dirty="0">
                <a:hlinkClick r:id="rId2"/>
              </a:rPr>
              <a:t>SpecialEvents@elpasotexas.gov</a:t>
            </a:r>
          </a:p>
          <a:p>
            <a:pPr marL="0" indent="0" algn="ctr">
              <a:lnSpc>
                <a:spcPct val="100000"/>
              </a:lnSpc>
              <a:buFont typeface="Arial" panose="020B0604020202020204" pitchFamily="34" charset="0"/>
              <a:buNone/>
            </a:pPr>
            <a:r>
              <a:rPr lang="en-US" b="1" dirty="0"/>
              <a:t>When do I need to submit?</a:t>
            </a:r>
          </a:p>
          <a:p>
            <a:pPr marL="0" indent="0" algn="ctr">
              <a:lnSpc>
                <a:spcPct val="100000"/>
              </a:lnSpc>
              <a:buFont typeface="Arial" panose="020B0604020202020204" pitchFamily="34" charset="0"/>
              <a:buNone/>
            </a:pPr>
            <a:r>
              <a:rPr lang="en-US" sz="1400" dirty="0"/>
              <a:t>Submit 30 days prior to the event date or sooner.</a:t>
            </a:r>
          </a:p>
          <a:p>
            <a:pPr marL="0" indent="0" algn="ctr">
              <a:lnSpc>
                <a:spcPct val="100000"/>
              </a:lnSpc>
              <a:buFont typeface="Arial" panose="020B0604020202020204" pitchFamily="34" charset="0"/>
              <a:buNone/>
            </a:pPr>
            <a:r>
              <a:rPr lang="en-US" b="1" dirty="0"/>
              <a:t>Why do I need one?</a:t>
            </a:r>
          </a:p>
          <a:p>
            <a:pPr marL="0" indent="0" algn="ctr">
              <a:lnSpc>
                <a:spcPct val="100000"/>
              </a:lnSpc>
              <a:buFont typeface="Arial" panose="020B0604020202020204" pitchFamily="34" charset="0"/>
              <a:buNone/>
            </a:pPr>
            <a:r>
              <a:rPr lang="en-US" sz="1400" dirty="0"/>
              <a:t>To create a safe environment for the event and its patrons.</a:t>
            </a:r>
          </a:p>
          <a:p>
            <a:pPr lvl="1"/>
            <a:endParaRPr lang="en-US" sz="1400" dirty="0"/>
          </a:p>
          <a:p>
            <a:pPr lvl="1"/>
            <a:endParaRPr lang="en-US" sz="1400" dirty="0"/>
          </a:p>
          <a:p>
            <a:pPr lvl="1"/>
            <a:endParaRPr lang="en-US" sz="1400" dirty="0"/>
          </a:p>
          <a:p>
            <a:pPr marL="457200" lvl="1" indent="0">
              <a:buFont typeface="Arial" panose="020B0604020202020204" pitchFamily="34" charset="0"/>
              <a:buNone/>
            </a:pPr>
            <a:endParaRPr lang="en-US" sz="1800" dirty="0"/>
          </a:p>
        </p:txBody>
      </p:sp>
      <p:sp>
        <p:nvSpPr>
          <p:cNvPr id="6" name="Title 1"/>
          <p:cNvSpPr>
            <a:spLocks noGrp="1"/>
          </p:cNvSpPr>
          <p:nvPr>
            <p:ph type="title"/>
          </p:nvPr>
        </p:nvSpPr>
        <p:spPr>
          <a:xfrm>
            <a:off x="6882938" y="2845189"/>
            <a:ext cx="4653742" cy="1460111"/>
          </a:xfrm>
        </p:spPr>
        <p:txBody>
          <a:bodyPr>
            <a:noAutofit/>
          </a:bodyPr>
          <a:lstStyle/>
          <a:p>
            <a:pPr algn="ctr">
              <a:lnSpc>
                <a:spcPct val="100000"/>
              </a:lnSpc>
            </a:pPr>
            <a:r>
              <a:rPr lang="en-US" sz="5400" b="1" dirty="0">
                <a:latin typeface="Arial" panose="020B0604020202020204" pitchFamily="34" charset="0"/>
              </a:rPr>
              <a:t>Temporary Use Permit</a:t>
            </a:r>
          </a:p>
        </p:txBody>
      </p:sp>
    </p:spTree>
    <p:extLst>
      <p:ext uri="{BB962C8B-B14F-4D97-AF65-F5344CB8AC3E}">
        <p14:creationId xmlns:p14="http://schemas.microsoft.com/office/powerpoint/2010/main" val="247359976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92074" y="1560822"/>
            <a:ext cx="5979531" cy="507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7315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a:lnSpc>
                <a:spcPct val="200000"/>
              </a:lnSpc>
              <a:buFont typeface="Arial"/>
              <a:buNone/>
            </a:pPr>
            <a:r>
              <a:rPr lang="en-US" kern="0" dirty="0"/>
              <a:t>1. </a:t>
            </a:r>
            <a:r>
              <a:rPr lang="en-US" b="1" kern="0" dirty="0"/>
              <a:t>Complete event application</a:t>
            </a:r>
          </a:p>
          <a:p>
            <a:pPr lvl="1">
              <a:lnSpc>
                <a:spcPct val="100000"/>
              </a:lnSpc>
            </a:pPr>
            <a:r>
              <a:rPr lang="en-US" sz="1600" kern="0" dirty="0"/>
              <a:t>30 days prior to the Temporary Use date</a:t>
            </a:r>
          </a:p>
          <a:p>
            <a:pPr lvl="1">
              <a:lnSpc>
                <a:spcPct val="100000"/>
              </a:lnSpc>
            </a:pPr>
            <a:r>
              <a:rPr lang="en-US" sz="1600" kern="0" dirty="0"/>
              <a:t>Incomplete and late applications will not be accepted</a:t>
            </a:r>
          </a:p>
          <a:p>
            <a:pPr lvl="1">
              <a:lnSpc>
                <a:spcPct val="100000"/>
              </a:lnSpc>
            </a:pPr>
            <a:r>
              <a:rPr lang="en-US" sz="1600" kern="0" dirty="0"/>
              <a:t>Depending on event- you may need to provide a Texas Licensed Peace Officer(s) or Security Guards for event security. You are responsible for securing this. (30 days before event)</a:t>
            </a:r>
          </a:p>
          <a:p>
            <a:pPr marL="0" indent="0">
              <a:lnSpc>
                <a:spcPct val="200000"/>
              </a:lnSpc>
              <a:buFont typeface="Arial"/>
              <a:buNone/>
            </a:pPr>
            <a:r>
              <a:rPr lang="en-US" kern="0" dirty="0"/>
              <a:t>2. </a:t>
            </a:r>
            <a:r>
              <a:rPr lang="en-US" b="1" kern="0" dirty="0"/>
              <a:t>Property Owner Notarized Form</a:t>
            </a:r>
          </a:p>
          <a:p>
            <a:pPr lvl="1">
              <a:lnSpc>
                <a:spcPct val="110000"/>
              </a:lnSpc>
            </a:pPr>
            <a:r>
              <a:rPr lang="en-US" sz="1600" kern="0" dirty="0"/>
              <a:t>Property Owner must grant permission for the temporary use to take place</a:t>
            </a:r>
          </a:p>
          <a:p>
            <a:pPr marL="0" indent="0">
              <a:lnSpc>
                <a:spcPct val="200000"/>
              </a:lnSpc>
              <a:buNone/>
            </a:pPr>
            <a:r>
              <a:rPr lang="en-US" kern="0" dirty="0"/>
              <a:t>3. </a:t>
            </a:r>
            <a:r>
              <a:rPr lang="en-US" b="1" kern="0" dirty="0"/>
              <a:t>Detailed Site Map</a:t>
            </a:r>
          </a:p>
          <a:p>
            <a:pPr lvl="1">
              <a:lnSpc>
                <a:spcPct val="100000"/>
              </a:lnSpc>
            </a:pPr>
            <a:r>
              <a:rPr lang="en-US" sz="1600" kern="0" dirty="0"/>
              <a:t>Must show entrances/exits, dimensions, restrooms, canopies, etc.</a:t>
            </a:r>
          </a:p>
          <a:p>
            <a:pPr marL="457200" lvl="1" indent="0">
              <a:buFont typeface="Arial"/>
              <a:buNone/>
            </a:pPr>
            <a:endParaRPr lang="en-US" sz="1400" kern="0" dirty="0"/>
          </a:p>
          <a:p>
            <a:pPr lvl="1"/>
            <a:endParaRPr lang="en-US" kern="0" dirty="0"/>
          </a:p>
          <a:p>
            <a:pPr lvl="1"/>
            <a:endParaRPr lang="en-US" kern="0" dirty="0"/>
          </a:p>
          <a:p>
            <a:pPr marL="914400" lvl="2" indent="0">
              <a:buFont typeface="Arial"/>
              <a:buNone/>
            </a:pPr>
            <a:endParaRPr lang="en-US" kern="0" dirty="0"/>
          </a:p>
          <a:p>
            <a:pPr lvl="1"/>
            <a:endParaRPr lang="en-US" kern="0" dirty="0"/>
          </a:p>
        </p:txBody>
      </p:sp>
      <p:sp>
        <p:nvSpPr>
          <p:cNvPr id="6" name="Title 1"/>
          <p:cNvSpPr txBox="1">
            <a:spLocks/>
          </p:cNvSpPr>
          <p:nvPr/>
        </p:nvSpPr>
        <p:spPr>
          <a:xfrm>
            <a:off x="3281840" y="438314"/>
            <a:ext cx="5593661" cy="91497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600" b="1" dirty="0">
                <a:solidFill>
                  <a:prstClr val="black"/>
                </a:solidFill>
                <a:latin typeface="Arial" panose="020B0604020202020204" pitchFamily="34" charset="0"/>
              </a:rPr>
              <a:t>Temporary Use Requirements</a:t>
            </a:r>
            <a:endParaRPr lang="en-US" sz="4800" b="1" dirty="0">
              <a:latin typeface="Arial" panose="020B0604020202020204" pitchFamily="34" charset="0"/>
            </a:endParaRPr>
          </a:p>
        </p:txBody>
      </p:sp>
      <p:sp>
        <p:nvSpPr>
          <p:cNvPr id="8" name="Content Placeholder 2"/>
          <p:cNvSpPr txBox="1">
            <a:spLocks/>
          </p:cNvSpPr>
          <p:nvPr/>
        </p:nvSpPr>
        <p:spPr>
          <a:xfrm>
            <a:off x="6366856" y="1560822"/>
            <a:ext cx="5710844" cy="4754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en-US" sz="2600" dirty="0">
                <a:latin typeface="Arial" panose="020B0604020202020204" pitchFamily="34" charset="0"/>
              </a:rPr>
              <a:t>4. </a:t>
            </a:r>
            <a:r>
              <a:rPr lang="en-US" sz="2600" b="1" dirty="0">
                <a:latin typeface="Arial" panose="020B0604020202020204" pitchFamily="34" charset="0"/>
              </a:rPr>
              <a:t>Provide Parking Spaces</a:t>
            </a:r>
          </a:p>
          <a:p>
            <a:pPr lvl="1">
              <a:lnSpc>
                <a:spcPct val="120000"/>
              </a:lnSpc>
            </a:pPr>
            <a:r>
              <a:rPr lang="en-US" sz="1700" dirty="0">
                <a:latin typeface="Arial" panose="020B0604020202020204" pitchFamily="34" charset="0"/>
              </a:rPr>
              <a:t>Must provide adequate parking spaces</a:t>
            </a:r>
          </a:p>
          <a:p>
            <a:pPr marL="0" indent="0">
              <a:lnSpc>
                <a:spcPct val="200000"/>
              </a:lnSpc>
              <a:buFont typeface="Arial" panose="020B0604020202020204" pitchFamily="34" charset="0"/>
              <a:buNone/>
            </a:pPr>
            <a:r>
              <a:rPr lang="en-US" sz="2600" dirty="0">
                <a:latin typeface="Arial" panose="020B0604020202020204" pitchFamily="34" charset="0"/>
              </a:rPr>
              <a:t>5. </a:t>
            </a:r>
            <a:r>
              <a:rPr lang="en-US" sz="2600" b="1" dirty="0">
                <a:latin typeface="Arial" panose="020B0604020202020204" pitchFamily="34" charset="0"/>
              </a:rPr>
              <a:t>Restrooms</a:t>
            </a:r>
          </a:p>
          <a:p>
            <a:pPr marL="0" indent="0">
              <a:lnSpc>
                <a:spcPct val="200000"/>
              </a:lnSpc>
              <a:buFont typeface="Arial" panose="020B0604020202020204" pitchFamily="34" charset="0"/>
              <a:buNone/>
            </a:pPr>
            <a:r>
              <a:rPr lang="en-US" sz="2600" dirty="0">
                <a:latin typeface="Arial" panose="020B0604020202020204" pitchFamily="34" charset="0"/>
              </a:rPr>
              <a:t>6. </a:t>
            </a:r>
            <a:r>
              <a:rPr lang="en-US" sz="2600" b="1" dirty="0">
                <a:latin typeface="Arial" panose="020B0604020202020204" pitchFamily="34" charset="0"/>
              </a:rPr>
              <a:t>Event application fee</a:t>
            </a:r>
          </a:p>
          <a:p>
            <a:pPr lvl="1">
              <a:lnSpc>
                <a:spcPct val="110000"/>
              </a:lnSpc>
            </a:pPr>
            <a:r>
              <a:rPr lang="en-US" sz="1700" dirty="0">
                <a:latin typeface="Arial" panose="020B0604020202020204" pitchFamily="34" charset="0"/>
              </a:rPr>
              <a:t>30 days prior to the event date: $54.00</a:t>
            </a:r>
          </a:p>
          <a:p>
            <a:pPr lvl="1">
              <a:lnSpc>
                <a:spcPct val="110000"/>
              </a:lnSpc>
            </a:pPr>
            <a:r>
              <a:rPr lang="en-US" sz="1700" dirty="0">
                <a:latin typeface="Arial" panose="020B0604020202020204" pitchFamily="34" charset="0"/>
              </a:rPr>
              <a:t>1.98% Credit card fee applies </a:t>
            </a:r>
          </a:p>
          <a:p>
            <a:pPr lvl="1"/>
            <a:endParaRPr lang="en-US" sz="1400" dirty="0">
              <a:latin typeface="Arial" panose="020B0604020202020204" pitchFamily="34" charset="0"/>
            </a:endParaRPr>
          </a:p>
          <a:p>
            <a:pPr marL="457200" lvl="1" indent="0">
              <a:buFont typeface="Arial" panose="020B0604020202020204" pitchFamily="34" charset="0"/>
              <a:buNone/>
            </a:pPr>
            <a:endParaRPr lang="en-US" sz="1400" dirty="0">
              <a:latin typeface="Arial" panose="020B0604020202020204" pitchFamily="34" charset="0"/>
            </a:endParaRPr>
          </a:p>
          <a:p>
            <a:pPr lvl="1"/>
            <a:endParaRPr lang="en-US" dirty="0">
              <a:latin typeface="Arial" panose="020B0604020202020204" pitchFamily="34" charset="0"/>
            </a:endParaRPr>
          </a:p>
          <a:p>
            <a:pPr lvl="1"/>
            <a:endParaRPr lang="en-US" dirty="0">
              <a:latin typeface="Arial" panose="020B0604020202020204" pitchFamily="34" charset="0"/>
            </a:endParaRPr>
          </a:p>
          <a:p>
            <a:pPr marL="914400" lvl="2" indent="0">
              <a:buFont typeface="Arial" panose="020B0604020202020204" pitchFamily="34" charset="0"/>
              <a:buNone/>
            </a:pPr>
            <a:endParaRPr lang="en-US" dirty="0">
              <a:latin typeface="Arial" panose="020B0604020202020204" pitchFamily="34" charset="0"/>
            </a:endParaRPr>
          </a:p>
          <a:p>
            <a:pPr lvl="1"/>
            <a:endParaRPr lang="en-US" dirty="0">
              <a:latin typeface="Arial" panose="020B0604020202020204" pitchFamily="34" charset="0"/>
            </a:endParaRPr>
          </a:p>
        </p:txBody>
      </p:sp>
    </p:spTree>
    <p:extLst>
      <p:ext uri="{BB962C8B-B14F-4D97-AF65-F5344CB8AC3E}">
        <p14:creationId xmlns:p14="http://schemas.microsoft.com/office/powerpoint/2010/main" val="46392485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 Placeholder 3"/>
          <p:cNvSpPr>
            <a:spLocks noGrp="1"/>
          </p:cNvSpPr>
          <p:nvPr>
            <p:ph type="body" idx="21"/>
          </p:nvPr>
        </p:nvSpPr>
        <p:spPr>
          <a:xfrm>
            <a:off x="746383" y="3145221"/>
            <a:ext cx="5635367" cy="1722054"/>
          </a:xfrm>
          <a:prstGeom prst="rect">
            <a:avLst/>
          </a:prstGeom>
        </p:spPr>
        <p:txBody>
          <a:bodyPr>
            <a:normAutofit/>
          </a:bodyPr>
          <a:lstStyle/>
          <a:p>
            <a:pPr algn="ctr"/>
            <a:r>
              <a:rPr lang="en-US" b="1" dirty="0">
                <a:solidFill>
                  <a:schemeClr val="tx1"/>
                </a:solidFill>
              </a:rPr>
              <a:t>Fees</a:t>
            </a:r>
            <a:endParaRPr b="1" dirty="0">
              <a:solidFill>
                <a:schemeClr val="tx1"/>
              </a:solidFill>
            </a:endParaRPr>
          </a:p>
        </p:txBody>
      </p:sp>
    </p:spTree>
    <p:extLst>
      <p:ext uri="{BB962C8B-B14F-4D97-AF65-F5344CB8AC3E}">
        <p14:creationId xmlns:p14="http://schemas.microsoft.com/office/powerpoint/2010/main" val="37909701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lide Number Placeholder 5"/>
          <p:cNvSpPr txBox="1">
            <a:spLocks noGrp="1"/>
          </p:cNvSpPr>
          <p:nvPr>
            <p:ph type="sldNum" sz="quarter" idx="2"/>
          </p:nvPr>
        </p:nvSpPr>
        <p:spPr>
          <a:xfrm>
            <a:off x="11277403" y="5849492"/>
            <a:ext cx="450216" cy="866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endParaRPr lang="en-US" dirty="0"/>
          </a:p>
          <a:p>
            <a:endParaRPr dirty="0"/>
          </a:p>
        </p:txBody>
      </p:sp>
      <p:sp>
        <p:nvSpPr>
          <p:cNvPr id="7" name="Title 1"/>
          <p:cNvSpPr>
            <a:spLocks noGrp="1"/>
          </p:cNvSpPr>
          <p:nvPr>
            <p:ph type="title"/>
          </p:nvPr>
        </p:nvSpPr>
        <p:spPr>
          <a:xfrm>
            <a:off x="518159" y="301302"/>
            <a:ext cx="4406266" cy="1441773"/>
          </a:xfrm>
        </p:spPr>
        <p:txBody>
          <a:bodyPr/>
          <a:lstStyle/>
          <a:p>
            <a:pPr algn="ctr"/>
            <a:r>
              <a:rPr lang="en-US" b="1" dirty="0">
                <a:latin typeface="Arial" panose="020B0604020202020204" pitchFamily="34" charset="0"/>
              </a:rPr>
              <a:t>Event Fees</a:t>
            </a:r>
          </a:p>
        </p:txBody>
      </p:sp>
      <p:sp>
        <p:nvSpPr>
          <p:cNvPr id="8" name="Content Placeholder 5"/>
          <p:cNvSpPr txBox="1">
            <a:spLocks/>
          </p:cNvSpPr>
          <p:nvPr/>
        </p:nvSpPr>
        <p:spPr>
          <a:xfrm>
            <a:off x="3597788" y="1848732"/>
            <a:ext cx="4123113" cy="3554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a:ea typeface="Arial"/>
                <a:cs typeface="Arial"/>
                <a:sym typeface="Arial"/>
              </a:defRPr>
            </a:lvl1pPr>
            <a:lvl2pPr marL="731519" indent="-274319"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2pPr>
            <a:lvl3pPr marL="1219200" indent="-304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3pPr>
            <a:lvl4pPr marL="17145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lgn="ctr">
              <a:buFont typeface="Arial" panose="020B0604020202020204" pitchFamily="34" charset="0"/>
              <a:buNone/>
            </a:pPr>
            <a:r>
              <a:rPr lang="en-US" sz="1600" b="1" dirty="0"/>
              <a:t>Additional Fees:</a:t>
            </a:r>
            <a:endParaRPr lang="en-US" sz="1600" dirty="0"/>
          </a:p>
          <a:p>
            <a:pPr marL="109728" indent="0" algn="ctr">
              <a:buFont typeface="Arial" panose="020B0604020202020204" pitchFamily="34" charset="0"/>
              <a:buNone/>
            </a:pPr>
            <a:r>
              <a:rPr lang="en-US" sz="1400" dirty="0"/>
              <a:t>Applicant is responsible for paying all costs associated with all services performed by the city, including police and cleaning services.</a:t>
            </a:r>
          </a:p>
          <a:p>
            <a:pPr marL="109728" indent="0">
              <a:buFont typeface="Arial" panose="020B0604020202020204" pitchFamily="34" charset="0"/>
              <a:buNone/>
            </a:pPr>
            <a:endParaRPr lang="en-US" sz="1300" dirty="0"/>
          </a:p>
          <a:p>
            <a:pPr marL="109728" indent="0" algn="ctr">
              <a:buFont typeface="Arial" panose="020B0604020202020204" pitchFamily="34" charset="0"/>
              <a:buNone/>
            </a:pPr>
            <a:r>
              <a:rPr lang="en-US" sz="1600" b="1" dirty="0"/>
              <a:t>PD may require the hiring of peace officers and/or security personnel.</a:t>
            </a:r>
          </a:p>
          <a:p>
            <a:pPr marL="109728" indent="0" algn="ctr">
              <a:buFont typeface="Arial" panose="020B0604020202020204" pitchFamily="34" charset="0"/>
              <a:buNone/>
            </a:pPr>
            <a:endParaRPr lang="en-US" sz="300" b="1" dirty="0"/>
          </a:p>
          <a:p>
            <a:pPr>
              <a:buFont typeface="Wingdings" panose="05000000000000000000" pitchFamily="2" charset="2"/>
              <a:buChar char="§"/>
            </a:pPr>
            <a:r>
              <a:rPr lang="en-US" sz="1300" dirty="0"/>
              <a:t>Applicant is responsible for hiring and paying the peace officers and security officers directly.</a:t>
            </a:r>
          </a:p>
          <a:p>
            <a:pPr>
              <a:buFont typeface="Wingdings" panose="05000000000000000000" pitchFamily="2" charset="2"/>
              <a:buChar char="§"/>
            </a:pPr>
            <a:r>
              <a:rPr lang="en-US" sz="1300" dirty="0"/>
              <a:t>PD will request documentation from the peace officer on letterhead to confirm they are providing the traffic monitoring, etc.</a:t>
            </a:r>
          </a:p>
        </p:txBody>
      </p:sp>
    </p:spTree>
    <p:extLst>
      <p:ext uri="{BB962C8B-B14F-4D97-AF65-F5344CB8AC3E}">
        <p14:creationId xmlns:p14="http://schemas.microsoft.com/office/powerpoint/2010/main" val="37401093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71A9-A765-903D-6DE2-EE59D6ADC87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602CCF0-19B3-8815-1085-2043498C50C8}"/>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8F688545-C116-65BF-7D8C-2D785E5894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92F6D4D4-A125-9305-DED2-6BB428019EDA}"/>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D40EE81A-29E6-3CA5-166A-EEE81CD98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graphicFrame>
        <p:nvGraphicFramePr>
          <p:cNvPr id="2" name="Table 1">
            <a:extLst>
              <a:ext uri="{FF2B5EF4-FFF2-40B4-BE49-F238E27FC236}">
                <a16:creationId xmlns:a16="http://schemas.microsoft.com/office/drawing/2014/main" id="{309AB739-94EC-32B0-E327-E1ED7CFD91FA}"/>
              </a:ext>
            </a:extLst>
          </p:cNvPr>
          <p:cNvGraphicFramePr>
            <a:graphicFrameLocks noGrp="1"/>
          </p:cNvGraphicFramePr>
          <p:nvPr>
            <p:extLst>
              <p:ext uri="{D42A27DB-BD31-4B8C-83A1-F6EECF244321}">
                <p14:modId xmlns:p14="http://schemas.microsoft.com/office/powerpoint/2010/main" val="1740328165"/>
              </p:ext>
            </p:extLst>
          </p:nvPr>
        </p:nvGraphicFramePr>
        <p:xfrm>
          <a:off x="838200" y="2260121"/>
          <a:ext cx="10515600" cy="2114299"/>
        </p:xfrm>
        <a:graphic>
          <a:graphicData uri="http://schemas.openxmlformats.org/drawingml/2006/table">
            <a:tbl>
              <a:tblPr firstRow="1" firstCol="1" bandRow="1"/>
              <a:tblGrid>
                <a:gridCol w="3505200">
                  <a:extLst>
                    <a:ext uri="{9D8B030D-6E8A-4147-A177-3AD203B41FA5}">
                      <a16:colId xmlns:a16="http://schemas.microsoft.com/office/drawing/2014/main" val="1015713773"/>
                    </a:ext>
                  </a:extLst>
                </a:gridCol>
                <a:gridCol w="3505200">
                  <a:extLst>
                    <a:ext uri="{9D8B030D-6E8A-4147-A177-3AD203B41FA5}">
                      <a16:colId xmlns:a16="http://schemas.microsoft.com/office/drawing/2014/main" val="1150654562"/>
                    </a:ext>
                  </a:extLst>
                </a:gridCol>
                <a:gridCol w="3505200">
                  <a:extLst>
                    <a:ext uri="{9D8B030D-6E8A-4147-A177-3AD203B41FA5}">
                      <a16:colId xmlns:a16="http://schemas.microsoft.com/office/drawing/2014/main" val="3729139394"/>
                    </a:ext>
                  </a:extLst>
                </a:gridCol>
              </a:tblGrid>
              <a:tr h="4577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15000"/>
                        </a:lnSpc>
                        <a:spcAft>
                          <a:spcPts val="800"/>
                        </a:spcAft>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Downtown Permit Type</a:t>
                      </a:r>
                    </a:p>
                    <a:p>
                      <a:pPr marL="0" marR="0" algn="ctr">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33310706"/>
                  </a:ext>
                </a:extLst>
              </a:tr>
              <a:tr h="4577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Downtown Special Event</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$218.00 + $53.00/ +12 hours</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97187197"/>
                  </a:ext>
                </a:extLst>
              </a:tr>
              <a:tr h="4577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Parade Permit</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$137.00</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$139.71 (with credit card)</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63002337"/>
                  </a:ext>
                </a:extLst>
              </a:tr>
              <a:tr h="4577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a:effectLst/>
                          <a:latin typeface="Aptos" panose="020B0004020202020204" pitchFamily="34" charset="0"/>
                          <a:ea typeface="Aptos" panose="020B0004020202020204" pitchFamily="34" charset="0"/>
                          <a:cs typeface="Times New Roman" panose="02020603050405020304" pitchFamily="18" charset="0"/>
                        </a:rPr>
                        <a:t>Temporary Use Permit</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$54</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$55.07 (with credit card fee)</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7446070"/>
                  </a:ext>
                </a:extLst>
              </a:tr>
            </a:tbl>
          </a:graphicData>
        </a:graphic>
      </p:graphicFrame>
    </p:spTree>
    <p:extLst>
      <p:ext uri="{BB962C8B-B14F-4D97-AF65-F5344CB8AC3E}">
        <p14:creationId xmlns:p14="http://schemas.microsoft.com/office/powerpoint/2010/main" val="2010110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2ED8-2464-61D9-2A7D-845A5028721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DB33C45-0008-140D-6446-A84FFD3BCEA8}"/>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8A77B28A-2200-121E-15CE-8F2CF39124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3E762B86-6F93-07BD-8E7A-8D18748E7669}"/>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D180A1C9-7CF5-B9B0-D475-3E4548096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4" name="TextBox 3">
            <a:extLst>
              <a:ext uri="{FF2B5EF4-FFF2-40B4-BE49-F238E27FC236}">
                <a16:creationId xmlns:a16="http://schemas.microsoft.com/office/drawing/2014/main" id="{BDB82BA9-84A2-C79B-F976-D7BE822BE871}"/>
              </a:ext>
            </a:extLst>
          </p:cNvPr>
          <p:cNvSpPr txBox="1"/>
          <p:nvPr/>
        </p:nvSpPr>
        <p:spPr>
          <a:xfrm>
            <a:off x="2971799" y="2086748"/>
            <a:ext cx="6094562" cy="4514762"/>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ADDITIONAL COSTS TO BUDGET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Police Services: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Varies by event size, streets closed, duration. Deposit due </a:t>
            </a:r>
            <a:r>
              <a:rPr lang="en-US" kern="100" dirty="0">
                <a:latin typeface="Aptos" panose="020B0004020202020204" pitchFamily="34" charset="0"/>
                <a:ea typeface="Aptos" panose="020B0004020202020204" pitchFamily="34" charset="0"/>
                <a:cs typeface="Times New Roman" panose="02020603050405020304" pitchFamily="18" charset="0"/>
              </a:rPr>
              <a:t>upon receipt of estimate.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Parking Meters: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 meter, per day rental. Need meter numbers and zone.</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Barricade Company: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You hire directly. Must provide Traffic Control Plan.</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Security/Peace Officers: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You hire and pay directly. May be required by PD.</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Cleaning Services: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Post-event cleanup is your responsibility.</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Property Rental: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If using city-owned lots or facilities.</a:t>
            </a:r>
          </a:p>
        </p:txBody>
      </p:sp>
    </p:spTree>
    <p:extLst>
      <p:ext uri="{BB962C8B-B14F-4D97-AF65-F5344CB8AC3E}">
        <p14:creationId xmlns:p14="http://schemas.microsoft.com/office/powerpoint/2010/main" val="1506110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9A37-87DB-6EEE-B93A-BA54027614AB}"/>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925E1EC0-CB80-3F4C-A19A-8868745C2227}"/>
              </a:ext>
            </a:extLst>
          </p:cNvPr>
          <p:cNvSpPr>
            <a:spLocks noGrp="1"/>
          </p:cNvSpPr>
          <p:nvPr>
            <p:ph type="body" idx="21"/>
          </p:nvPr>
        </p:nvSpPr>
        <p:spPr>
          <a:xfrm>
            <a:off x="527308" y="2811846"/>
            <a:ext cx="5635367" cy="1722054"/>
          </a:xfrm>
          <a:prstGeom prst="rect">
            <a:avLst/>
          </a:prstGeom>
        </p:spPr>
        <p:txBody>
          <a:bodyPr>
            <a:normAutofit/>
          </a:bodyPr>
          <a:lstStyle/>
          <a:p>
            <a:pPr algn="ctr">
              <a:lnSpc>
                <a:spcPct val="150000"/>
              </a:lnSpc>
            </a:pPr>
            <a:r>
              <a:rPr lang="en-US" b="1" dirty="0">
                <a:solidFill>
                  <a:schemeClr val="tx1"/>
                </a:solidFill>
              </a:rPr>
              <a:t>Parking Meters</a:t>
            </a:r>
            <a:endParaRPr b="1" dirty="0">
              <a:solidFill>
                <a:schemeClr val="tx1"/>
              </a:solidFill>
            </a:endParaRPr>
          </a:p>
        </p:txBody>
      </p:sp>
    </p:spTree>
    <p:extLst>
      <p:ext uri="{BB962C8B-B14F-4D97-AF65-F5344CB8AC3E}">
        <p14:creationId xmlns:p14="http://schemas.microsoft.com/office/powerpoint/2010/main" val="88461083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EAA42-BA75-F3DD-3A30-0A7EDE7A77F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0E1E50A-2DD3-21B1-C99C-4C1E08EE5706}"/>
              </a:ext>
            </a:extLst>
          </p:cNvPr>
          <p:cNvSpPr txBox="1"/>
          <p:nvPr/>
        </p:nvSpPr>
        <p:spPr>
          <a:xfrm>
            <a:off x="3306433" y="414067"/>
            <a:ext cx="5579134" cy="5953361"/>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PARKING METER RENTALS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Need to reserve parking meters?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Step 1:</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Identify Meters Get meter numbers and zone numbers from the meters</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Step 2:</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Call One Stop Shop (915) 212-0104 with dates, times, meter info</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Step 3:</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Pay for Permit One Stop Shop issues permit after payment</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Step 4:</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Attach to Application Include meter permit PDF with event application</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Important: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Requests after 2pm cannot be bagged next day</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Dual meters require both spots to be rented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Meters bagged day before at 2pm (weekday) or 10am (weekend)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Meters unbagged day after at 6am (weekday) or 6-10am (weekend)</a:t>
            </a:r>
          </a:p>
        </p:txBody>
      </p:sp>
    </p:spTree>
    <p:extLst>
      <p:ext uri="{BB962C8B-B14F-4D97-AF65-F5344CB8AC3E}">
        <p14:creationId xmlns:p14="http://schemas.microsoft.com/office/powerpoint/2010/main" val="279946973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C6BE-DC25-A649-AF9F-FF4047C44A9F}"/>
              </a:ext>
            </a:extLst>
          </p:cNvPr>
          <p:cNvSpPr>
            <a:spLocks noGrp="1"/>
          </p:cNvSpPr>
          <p:nvPr>
            <p:ph type="title"/>
          </p:nvPr>
        </p:nvSpPr>
        <p:spPr>
          <a:xfrm>
            <a:off x="1046139" y="336122"/>
            <a:ext cx="9586763" cy="1023050"/>
          </a:xfrm>
        </p:spPr>
        <p:txBody>
          <a:bodyPr>
            <a:noAutofit/>
          </a:bodyPr>
          <a:lstStyle/>
          <a:p>
            <a:pPr algn="ctr"/>
            <a:r>
              <a:rPr lang="en-US" sz="4400" dirty="0">
                <a:solidFill>
                  <a:srgbClr val="1A2657"/>
                </a:solidFill>
                <a:latin typeface="Proxima Nova Medium" panose="02000506030000020004" pitchFamily="2" charset="0"/>
              </a:rPr>
              <a:t>Request is made for a parking meter rental</a:t>
            </a:r>
          </a:p>
        </p:txBody>
      </p:sp>
      <p:sp>
        <p:nvSpPr>
          <p:cNvPr id="3" name="Content Placeholder 2">
            <a:extLst>
              <a:ext uri="{FF2B5EF4-FFF2-40B4-BE49-F238E27FC236}">
                <a16:creationId xmlns:a16="http://schemas.microsoft.com/office/drawing/2014/main" id="{ECD8B1FF-A209-F74E-8408-700B5A88F2F1}"/>
              </a:ext>
            </a:extLst>
          </p:cNvPr>
          <p:cNvSpPr>
            <a:spLocks noGrp="1"/>
          </p:cNvSpPr>
          <p:nvPr>
            <p:ph idx="1"/>
          </p:nvPr>
        </p:nvSpPr>
        <p:spPr>
          <a:xfrm>
            <a:off x="1348081" y="1552642"/>
            <a:ext cx="9495837" cy="886798"/>
          </a:xfrm>
        </p:spPr>
        <p:txBody>
          <a:bodyPr/>
          <a:lstStyle/>
          <a:p>
            <a:pPr algn="ctr"/>
            <a:r>
              <a:rPr lang="en-US" dirty="0">
                <a:latin typeface="Proxima Nova Medium" panose="02000506030000020004"/>
              </a:rPr>
              <a:t>Customer needs to have the parking meter numbers and meet deadline requirements set by meter rental division. </a:t>
            </a:r>
          </a:p>
          <a:p>
            <a:pPr algn="ct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856" t="22773" r="4766" b="18084"/>
          <a:stretch/>
        </p:blipFill>
        <p:spPr>
          <a:xfrm rot="5400000">
            <a:off x="3805711" y="3279356"/>
            <a:ext cx="3825078" cy="2286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ular Callout 4"/>
          <p:cNvSpPr/>
          <p:nvPr/>
        </p:nvSpPr>
        <p:spPr>
          <a:xfrm>
            <a:off x="6638510" y="3090535"/>
            <a:ext cx="1670539" cy="791308"/>
          </a:xfrm>
          <a:prstGeom prst="wedgeRoundRectCallout">
            <a:avLst>
              <a:gd name="adj1" fmla="val -74722"/>
              <a:gd name="adj2" fmla="val 25834"/>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Proxima Nova Medium" panose="02000506030000020004"/>
              </a:rPr>
              <a:t>Ask for the space number found here</a:t>
            </a:r>
          </a:p>
        </p:txBody>
      </p:sp>
      <p:sp>
        <p:nvSpPr>
          <p:cNvPr id="7" name="Rounded Rectangular Callout 6"/>
          <p:cNvSpPr/>
          <p:nvPr/>
        </p:nvSpPr>
        <p:spPr>
          <a:xfrm>
            <a:off x="2965180" y="2632910"/>
            <a:ext cx="1755530" cy="536331"/>
          </a:xfrm>
          <a:prstGeom prst="wedgeRoundRectCallout">
            <a:avLst>
              <a:gd name="adj1" fmla="val 69128"/>
              <a:gd name="adj2" fmla="val 123684"/>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Proxima Nova Medium" panose="02000506030000020004"/>
              </a:rPr>
              <a:t>Ask for the zone number found here</a:t>
            </a:r>
          </a:p>
        </p:txBody>
      </p:sp>
    </p:spTree>
    <p:extLst>
      <p:ext uri="{BB962C8B-B14F-4D97-AF65-F5344CB8AC3E}">
        <p14:creationId xmlns:p14="http://schemas.microsoft.com/office/powerpoint/2010/main" val="257975075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A9FD5D-D52E-574B-AE50-3EA430B9219C}"/>
              </a:ext>
            </a:extLst>
          </p:cNvPr>
          <p:cNvSpPr>
            <a:spLocks noGrp="1"/>
          </p:cNvSpPr>
          <p:nvPr>
            <p:ph type="body" sz="quarter" idx="10"/>
          </p:nvPr>
        </p:nvSpPr>
        <p:spPr/>
        <p:txBody>
          <a:bodyPr>
            <a:normAutofit lnSpcReduction="10000"/>
          </a:bodyPr>
          <a:lstStyle/>
          <a:p>
            <a:r>
              <a:rPr lang="en-US" dirty="0">
                <a:latin typeface="Proxima Nova Medium" panose="02000506030000020004"/>
              </a:rPr>
              <a:t>Single</a:t>
            </a:r>
          </a:p>
        </p:txBody>
      </p:sp>
      <p:sp>
        <p:nvSpPr>
          <p:cNvPr id="3" name="Text Placeholder 2">
            <a:extLst>
              <a:ext uri="{FF2B5EF4-FFF2-40B4-BE49-F238E27FC236}">
                <a16:creationId xmlns:a16="http://schemas.microsoft.com/office/drawing/2014/main" id="{38EC882C-048C-C647-98DB-E4CE1C14F788}"/>
              </a:ext>
            </a:extLst>
          </p:cNvPr>
          <p:cNvSpPr>
            <a:spLocks noGrp="1"/>
          </p:cNvSpPr>
          <p:nvPr>
            <p:ph type="body" sz="quarter" idx="11"/>
          </p:nvPr>
        </p:nvSpPr>
        <p:spPr/>
        <p:txBody>
          <a:bodyPr>
            <a:normAutofit lnSpcReduction="10000"/>
          </a:bodyPr>
          <a:lstStyle/>
          <a:p>
            <a:r>
              <a:rPr lang="en-US" dirty="0">
                <a:latin typeface="Proxima Nova Medium" panose="02000506030000020004"/>
              </a:rPr>
              <a:t>Dual</a:t>
            </a:r>
          </a:p>
        </p:txBody>
      </p:sp>
      <p:sp>
        <p:nvSpPr>
          <p:cNvPr id="4" name="Text Placeholder 3">
            <a:extLst>
              <a:ext uri="{FF2B5EF4-FFF2-40B4-BE49-F238E27FC236}">
                <a16:creationId xmlns:a16="http://schemas.microsoft.com/office/drawing/2014/main" id="{A8DD2EF5-9FE4-324F-B562-8F31BDCBFEE7}"/>
              </a:ext>
            </a:extLst>
          </p:cNvPr>
          <p:cNvSpPr>
            <a:spLocks noGrp="1"/>
          </p:cNvSpPr>
          <p:nvPr>
            <p:ph type="body" sz="quarter" idx="12"/>
          </p:nvPr>
        </p:nvSpPr>
        <p:spPr/>
        <p:txBody>
          <a:bodyPr>
            <a:normAutofit lnSpcReduction="10000"/>
          </a:bodyPr>
          <a:lstStyle/>
          <a:p>
            <a:r>
              <a:rPr lang="en-US" dirty="0">
                <a:latin typeface="Proxima Nova Medium" panose="02000506030000020004"/>
              </a:rPr>
              <a:t>Double</a:t>
            </a:r>
          </a:p>
        </p:txBody>
      </p:sp>
      <p:pic>
        <p:nvPicPr>
          <p:cNvPr id="13" name="Picture Placeholder 1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00" r="12500"/>
          <a:stretch>
            <a:fillRect/>
          </a:stretch>
        </p:blipFill>
        <p:spPr>
          <a:xfrm rot="5400000">
            <a:off x="1600417" y="3331562"/>
            <a:ext cx="1929384" cy="1929384"/>
          </a:xfrm>
        </p:spPr>
      </p:pic>
      <p:sp>
        <p:nvSpPr>
          <p:cNvPr id="6" name="Text Placeholder 5">
            <a:extLst>
              <a:ext uri="{FF2B5EF4-FFF2-40B4-BE49-F238E27FC236}">
                <a16:creationId xmlns:a16="http://schemas.microsoft.com/office/drawing/2014/main" id="{F4A96D1E-2B96-2D4D-B53D-D61ED51F5981}"/>
              </a:ext>
            </a:extLst>
          </p:cNvPr>
          <p:cNvSpPr>
            <a:spLocks noGrp="1"/>
          </p:cNvSpPr>
          <p:nvPr>
            <p:ph type="body" sz="quarter" idx="16"/>
          </p:nvPr>
        </p:nvSpPr>
        <p:spPr>
          <a:xfrm>
            <a:off x="1451458" y="5711386"/>
            <a:ext cx="2488831" cy="865259"/>
          </a:xfrm>
        </p:spPr>
        <p:txBody>
          <a:bodyPr>
            <a:normAutofit fontScale="92500" lnSpcReduction="20000"/>
          </a:bodyPr>
          <a:lstStyle/>
          <a:p>
            <a:r>
              <a:rPr lang="en-US" dirty="0">
                <a:latin typeface="Proxima Nova Medium" panose="02000506030000020004"/>
              </a:rPr>
              <a:t>One Pole, One Housing, One Space, installed on one space</a:t>
            </a:r>
          </a:p>
          <a:p>
            <a:r>
              <a:rPr lang="en-US" b="1" dirty="0">
                <a:solidFill>
                  <a:srgbClr val="FF0000"/>
                </a:solidFill>
                <a:latin typeface="Proxima Nova Medium" panose="02000506030000020004"/>
              </a:rPr>
              <a:t>CHARGE ONE FEE</a:t>
            </a:r>
          </a:p>
        </p:txBody>
      </p:sp>
      <p:sp>
        <p:nvSpPr>
          <p:cNvPr id="7" name="Text Placeholder 6">
            <a:extLst>
              <a:ext uri="{FF2B5EF4-FFF2-40B4-BE49-F238E27FC236}">
                <a16:creationId xmlns:a16="http://schemas.microsoft.com/office/drawing/2014/main" id="{83648983-A4E6-8648-8AE0-3A569987FBA4}"/>
              </a:ext>
            </a:extLst>
          </p:cNvPr>
          <p:cNvSpPr>
            <a:spLocks noGrp="1"/>
          </p:cNvSpPr>
          <p:nvPr>
            <p:ph type="body" sz="quarter" idx="17"/>
          </p:nvPr>
        </p:nvSpPr>
        <p:spPr>
          <a:xfrm>
            <a:off x="4711191" y="5711386"/>
            <a:ext cx="2701294" cy="965144"/>
          </a:xfrm>
        </p:spPr>
        <p:txBody>
          <a:bodyPr>
            <a:normAutofit fontScale="92500" lnSpcReduction="10000"/>
          </a:bodyPr>
          <a:lstStyle/>
          <a:p>
            <a:r>
              <a:rPr lang="en-US" dirty="0">
                <a:latin typeface="Proxima Nova Medium" panose="02000506030000020004"/>
              </a:rPr>
              <a:t>One Pole, One Housing, </a:t>
            </a:r>
            <a:r>
              <a:rPr lang="en-US" dirty="0">
                <a:solidFill>
                  <a:srgbClr val="FF0000"/>
                </a:solidFill>
                <a:latin typeface="Proxima Nova Medium" panose="02000506030000020004"/>
              </a:rPr>
              <a:t>TWO</a:t>
            </a:r>
            <a:r>
              <a:rPr lang="en-US" dirty="0">
                <a:latin typeface="Proxima Nova Medium" panose="02000506030000020004"/>
              </a:rPr>
              <a:t> spaces, installed between two parking spaces</a:t>
            </a:r>
          </a:p>
          <a:p>
            <a:r>
              <a:rPr lang="en-US" dirty="0">
                <a:solidFill>
                  <a:srgbClr val="FF0000"/>
                </a:solidFill>
                <a:latin typeface="Proxima Nova Medium" panose="02000506030000020004"/>
              </a:rPr>
              <a:t> </a:t>
            </a:r>
            <a:r>
              <a:rPr lang="en-US" b="1" dirty="0">
                <a:solidFill>
                  <a:srgbClr val="FF0000"/>
                </a:solidFill>
                <a:latin typeface="Proxima Nova Medium" panose="02000506030000020004"/>
              </a:rPr>
              <a:t>CHARGE TWO FEES</a:t>
            </a:r>
          </a:p>
        </p:txBody>
      </p:sp>
      <p:sp>
        <p:nvSpPr>
          <p:cNvPr id="8" name="Text Placeholder 7">
            <a:extLst>
              <a:ext uri="{FF2B5EF4-FFF2-40B4-BE49-F238E27FC236}">
                <a16:creationId xmlns:a16="http://schemas.microsoft.com/office/drawing/2014/main" id="{BB704E1E-F723-5D48-9819-C1224A2874C0}"/>
              </a:ext>
            </a:extLst>
          </p:cNvPr>
          <p:cNvSpPr>
            <a:spLocks noGrp="1"/>
          </p:cNvSpPr>
          <p:nvPr>
            <p:ph type="body" sz="quarter" idx="18"/>
          </p:nvPr>
        </p:nvSpPr>
        <p:spPr>
          <a:xfrm>
            <a:off x="8325400" y="5711386"/>
            <a:ext cx="2805662" cy="1018378"/>
          </a:xfrm>
        </p:spPr>
        <p:txBody>
          <a:bodyPr>
            <a:normAutofit fontScale="85000" lnSpcReduction="20000"/>
          </a:bodyPr>
          <a:lstStyle/>
          <a:p>
            <a:r>
              <a:rPr lang="en-US" dirty="0">
                <a:latin typeface="Proxima Nova Medium" panose="02000506030000020004"/>
              </a:rPr>
              <a:t>One Pole, Two Housings, Has Yoke, installed between two parking spaces</a:t>
            </a:r>
          </a:p>
          <a:p>
            <a:r>
              <a:rPr lang="en-US" b="1" dirty="0">
                <a:solidFill>
                  <a:srgbClr val="FF0000"/>
                </a:solidFill>
                <a:latin typeface="Proxima Nova Medium" panose="02000506030000020004"/>
              </a:rPr>
              <a:t>CHARGE ONE FEE PER METER</a:t>
            </a:r>
          </a:p>
        </p:txBody>
      </p:sp>
      <p:pic>
        <p:nvPicPr>
          <p:cNvPr id="17" name="Picture Placeholder 16"/>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500" r="12500"/>
          <a:stretch>
            <a:fillRect/>
          </a:stretch>
        </p:blipFill>
        <p:spPr>
          <a:xfrm rot="5400000">
            <a:off x="8665528" y="3329939"/>
            <a:ext cx="1929384" cy="1929384"/>
          </a:xfrm>
        </p:spPr>
      </p:pic>
      <p:sp>
        <p:nvSpPr>
          <p:cNvPr id="12" name="Content Placeholder 11">
            <a:extLst>
              <a:ext uri="{FF2B5EF4-FFF2-40B4-BE49-F238E27FC236}">
                <a16:creationId xmlns:a16="http://schemas.microsoft.com/office/drawing/2014/main" id="{D202F3AE-36CE-A941-B3DF-75FE99C425B5}"/>
              </a:ext>
            </a:extLst>
          </p:cNvPr>
          <p:cNvSpPr>
            <a:spLocks noGrp="1"/>
          </p:cNvSpPr>
          <p:nvPr>
            <p:ph idx="1"/>
          </p:nvPr>
        </p:nvSpPr>
        <p:spPr>
          <a:xfrm>
            <a:off x="941032" y="1092467"/>
            <a:ext cx="9882643" cy="1301918"/>
          </a:xfrm>
        </p:spPr>
        <p:txBody>
          <a:bodyPr>
            <a:noAutofit/>
          </a:bodyPr>
          <a:lstStyle/>
          <a:p>
            <a:pPr marL="0" indent="0" algn="ctr">
              <a:buNone/>
            </a:pPr>
            <a:r>
              <a:rPr lang="en-US" sz="4400" dirty="0">
                <a:latin typeface="Proxima Nova Medium" panose="02000506030000020004"/>
              </a:rPr>
              <a:t>Identification of SINGLE, DUAL, and DOUBLE</a:t>
            </a:r>
          </a:p>
        </p:txBody>
      </p:sp>
      <p:pic>
        <p:nvPicPr>
          <p:cNvPr id="19" name="Picture Placeholder 18"/>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2469" r="12469"/>
          <a:stretch>
            <a:fillRect/>
          </a:stretch>
        </p:blipFill>
        <p:spPr>
          <a:xfrm rot="5400000">
            <a:off x="5125229" y="3333259"/>
            <a:ext cx="1929384" cy="1929384"/>
          </a:xfrm>
        </p:spPr>
      </p:pic>
    </p:spTree>
    <p:extLst>
      <p:ext uri="{BB962C8B-B14F-4D97-AF65-F5344CB8AC3E}">
        <p14:creationId xmlns:p14="http://schemas.microsoft.com/office/powerpoint/2010/main" val="20636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07133-8F1B-7D01-0C53-07C6087543D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F730A95-3E8B-82C0-9677-56DC3129254C}"/>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58A62D75-3921-3B45-0F70-5C872280CD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ACFF9F23-4408-FF0D-7A37-26D21619A5EA}"/>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C2089616-F530-44D5-4CA8-47E622F2B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3" name="Subtitle 2">
            <a:extLst>
              <a:ext uri="{FF2B5EF4-FFF2-40B4-BE49-F238E27FC236}">
                <a16:creationId xmlns:a16="http://schemas.microsoft.com/office/drawing/2014/main" id="{A2318A9E-B24A-FF6E-5F8A-8C7E8898E960}"/>
              </a:ext>
            </a:extLst>
          </p:cNvPr>
          <p:cNvSpPr>
            <a:spLocks noGrp="1"/>
          </p:cNvSpPr>
          <p:nvPr>
            <p:ph sz="half" idx="1"/>
          </p:nvPr>
        </p:nvSpPr>
        <p:spPr>
          <a:xfrm>
            <a:off x="979517" y="1975449"/>
            <a:ext cx="10226040" cy="4537494"/>
          </a:xfrm>
        </p:spPr>
        <p:txBody>
          <a:bodyPr>
            <a:normAutofit/>
          </a:bodyPr>
          <a:lstStyle/>
          <a:p>
            <a:pPr marL="0" marR="0" algn="ctr">
              <a:lnSpc>
                <a:spcPct val="115000"/>
              </a:lnSpc>
              <a:spcBef>
                <a:spcPts val="0"/>
              </a:spcBef>
              <a:buNone/>
            </a:pPr>
            <a:r>
              <a:rPr lang="en-US" b="1" dirty="0"/>
              <a:t>DOWNTOWN SPECIAL EVENT - REQUIRED DOCUMENTS</a:t>
            </a:r>
          </a:p>
          <a:p>
            <a:pPr marL="0" marR="0" algn="ctr">
              <a:lnSpc>
                <a:spcPct val="115000"/>
              </a:lnSpc>
              <a:spcBef>
                <a:spcPts val="0"/>
              </a:spcBef>
              <a:buNone/>
            </a:pPr>
            <a:endParaRPr lang="en-US" dirty="0"/>
          </a:p>
          <a:p>
            <a:r>
              <a:rPr lang="en-US" sz="1900" dirty="0"/>
              <a:t>✓ Complete Event Application (45+ days before event)</a:t>
            </a:r>
          </a:p>
          <a:p>
            <a:r>
              <a:rPr lang="en-US" sz="1900" dirty="0"/>
              <a:t>✓ Detailed Site Plan (show fire lanes, booths, stages, portable toilets, trash containers)</a:t>
            </a:r>
          </a:p>
          <a:p>
            <a:r>
              <a:rPr lang="en-US" sz="1900" dirty="0"/>
              <a:t>✓ Traffic Control Plan (hire approved barricade company)</a:t>
            </a:r>
          </a:p>
          <a:p>
            <a:r>
              <a:rPr lang="en-US" sz="1900" dirty="0"/>
              <a:t>✓ Notice of Proposed Closure (signed consent from abutting property owners)</a:t>
            </a:r>
          </a:p>
          <a:p>
            <a:r>
              <a:rPr lang="en-US" sz="1900" dirty="0"/>
              <a:t>✓ Sanitation Plan (post-event cleanup responsibility)</a:t>
            </a:r>
          </a:p>
          <a:p>
            <a:r>
              <a:rPr lang="en-US" sz="1900" dirty="0"/>
              <a:t>✓ Public Safety Plan (security and emergency procedures)</a:t>
            </a:r>
          </a:p>
          <a:p>
            <a:r>
              <a:rPr lang="en-US" sz="1900" dirty="0"/>
              <a:t>✓ Event Insurance (certificate from Texas licensed provider)</a:t>
            </a:r>
          </a:p>
          <a:p>
            <a:pPr marL="0" indent="0">
              <a:buNone/>
            </a:pPr>
            <a:endParaRPr lang="en-US" dirty="0"/>
          </a:p>
        </p:txBody>
      </p:sp>
    </p:spTree>
    <p:extLst>
      <p:ext uri="{BB962C8B-B14F-4D97-AF65-F5344CB8AC3E}">
        <p14:creationId xmlns:p14="http://schemas.microsoft.com/office/powerpoint/2010/main" val="1760354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 Placeholder 3"/>
          <p:cNvSpPr>
            <a:spLocks noGrp="1"/>
          </p:cNvSpPr>
          <p:nvPr>
            <p:ph type="body" idx="21"/>
          </p:nvPr>
        </p:nvSpPr>
        <p:spPr>
          <a:xfrm>
            <a:off x="527308" y="2811846"/>
            <a:ext cx="5635367" cy="1722054"/>
          </a:xfrm>
          <a:prstGeom prst="rect">
            <a:avLst/>
          </a:prstGeom>
        </p:spPr>
        <p:txBody>
          <a:bodyPr>
            <a:normAutofit fontScale="92500" lnSpcReduction="10000"/>
          </a:bodyPr>
          <a:lstStyle/>
          <a:p>
            <a:pPr algn="ctr">
              <a:lnSpc>
                <a:spcPct val="150000"/>
              </a:lnSpc>
            </a:pPr>
            <a:r>
              <a:rPr lang="en-US" b="1" dirty="0">
                <a:solidFill>
                  <a:schemeClr val="tx1"/>
                </a:solidFill>
              </a:rPr>
              <a:t>El Paso Streetcar </a:t>
            </a:r>
          </a:p>
          <a:p>
            <a:pPr algn="ctr">
              <a:lnSpc>
                <a:spcPct val="150000"/>
              </a:lnSpc>
            </a:pPr>
            <a:r>
              <a:rPr lang="en-US" b="1" dirty="0">
                <a:solidFill>
                  <a:schemeClr val="tx1"/>
                </a:solidFill>
              </a:rPr>
              <a:t>Track Access Program</a:t>
            </a:r>
            <a:endParaRPr b="1" dirty="0">
              <a:solidFill>
                <a:schemeClr val="tx1"/>
              </a:solidFill>
            </a:endParaRPr>
          </a:p>
        </p:txBody>
      </p:sp>
    </p:spTree>
    <p:extLst>
      <p:ext uri="{BB962C8B-B14F-4D97-AF65-F5344CB8AC3E}">
        <p14:creationId xmlns:p14="http://schemas.microsoft.com/office/powerpoint/2010/main" val="362202164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EC9DDE-03BD-7AA7-FDF3-2BBEEA3E4CA8}"/>
              </a:ext>
            </a:extLst>
          </p:cNvPr>
          <p:cNvSpPr txBox="1"/>
          <p:nvPr/>
        </p:nvSpPr>
        <p:spPr>
          <a:xfrm>
            <a:off x="3047281" y="541190"/>
            <a:ext cx="6094562" cy="4296241"/>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STREETCAR TRACK ACCESS REQUIREMENTS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Working Within 10 Feet of Streetcar Infrastructure?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You MUST comply with Track Access Program</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Requirements: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Special Events: Submit request 30 days minimum before event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Must provide Traffic Control Plan per Streetcar specifications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Must complete Track Access Training</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Must provide Railroad Liability Insurance</a:t>
            </a:r>
          </a:p>
          <a:p>
            <a:pPr marL="0" marR="0">
              <a:lnSpc>
                <a:spcPct val="115000"/>
              </a:lnSpc>
              <a:spcAft>
                <a:spcPts val="800"/>
              </a:spcAft>
              <a:buNone/>
            </a:pPr>
            <a:r>
              <a:rPr lang="en-US"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Missing deadlines = AUTOMATIC DENIAL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7192129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F9DD-6BB8-D99B-D9BF-856D481331B8}"/>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4B1DC957-F246-4E81-9B98-2AA8441718A3}"/>
              </a:ext>
            </a:extLst>
          </p:cNvPr>
          <p:cNvSpPr>
            <a:spLocks noGrp="1"/>
          </p:cNvSpPr>
          <p:nvPr>
            <p:ph type="title"/>
          </p:nvPr>
        </p:nvSpPr>
        <p:spPr>
          <a:xfrm>
            <a:off x="1007535" y="624998"/>
            <a:ext cx="4190653" cy="829729"/>
          </a:xfrm>
        </p:spPr>
        <p:txBody>
          <a:bodyPr>
            <a:noAutofit/>
          </a:bodyPr>
          <a:lstStyle/>
          <a:p>
            <a:r>
              <a:rPr lang="en-US" altLang="en-US" sz="4800" b="1" dirty="0">
                <a:latin typeface="Arial" panose="020B0604020202020204" pitchFamily="34" charset="0"/>
              </a:rPr>
              <a:t>Applicability</a:t>
            </a:r>
          </a:p>
        </p:txBody>
      </p:sp>
      <p:sp>
        <p:nvSpPr>
          <p:cNvPr id="3" name="Title 1">
            <a:extLst>
              <a:ext uri="{FF2B5EF4-FFF2-40B4-BE49-F238E27FC236}">
                <a16:creationId xmlns:a16="http://schemas.microsoft.com/office/drawing/2014/main" id="{65EAD0C6-759B-21F1-B9B7-1CA71554A45A}"/>
              </a:ext>
            </a:extLst>
          </p:cNvPr>
          <p:cNvSpPr txBox="1">
            <a:spLocks noChangeArrowheads="1"/>
          </p:cNvSpPr>
          <p:nvPr/>
        </p:nvSpPr>
        <p:spPr>
          <a:xfrm>
            <a:off x="1007535" y="2102793"/>
            <a:ext cx="9865512" cy="364130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rgbClr val="1B2657"/>
                </a:solidFill>
                <a:latin typeface="Proxima Nova Medium"/>
                <a:ea typeface="Proxima Nova Medium"/>
                <a:cs typeface="Proxima Nova Medium"/>
                <a:sym typeface="Proxima Nova Medium"/>
              </a:defRPr>
            </a:lvl1pPr>
          </a:lstStyle>
          <a:p>
            <a:pPr algn="just">
              <a:lnSpc>
                <a:spcPct val="120000"/>
              </a:lnSpc>
            </a:pPr>
            <a:r>
              <a:rPr lang="en-US" sz="3200" dirty="0">
                <a:latin typeface="Arial" panose="020B0604020202020204" pitchFamily="34" charset="0"/>
                <a:cs typeface="Arial" panose="020B0604020202020204" pitchFamily="34" charset="0"/>
              </a:rPr>
              <a:t>Any person or entity performing any activity </a:t>
            </a:r>
            <a:r>
              <a:rPr lang="en-US" sz="3200" b="1" dirty="0">
                <a:latin typeface="Arial" panose="020B0604020202020204" pitchFamily="34" charset="0"/>
                <a:cs typeface="Arial" panose="020B0604020202020204" pitchFamily="34" charset="0"/>
              </a:rPr>
              <a:t>under any Streetcar Infrastructure or within 10 feet of any Streetcar Infrastructure </a:t>
            </a:r>
            <a:r>
              <a:rPr lang="en-US" sz="3200" b="1" dirty="0">
                <a:solidFill>
                  <a:srgbClr val="FF0000"/>
                </a:solidFill>
                <a:latin typeface="Arial" panose="020B0604020202020204" pitchFamily="34" charset="0"/>
                <a:cs typeface="Arial" panose="020B0604020202020204" pitchFamily="34" charset="0"/>
              </a:rPr>
              <a:t>MUST COMPLY</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with the Track Access Program Procedure as adopted and amended by the Streetcar Safety Officer from time to time.</a:t>
            </a:r>
          </a:p>
          <a:p>
            <a:pPr algn="just">
              <a:lnSpc>
                <a:spcPct val="120000"/>
              </a:lnSpc>
            </a:pPr>
            <a:endParaRPr lang="en-US" sz="3200" dirty="0">
              <a:latin typeface="Arial" panose="020B0604020202020204" pitchFamily="34" charset="0"/>
              <a:cs typeface="Arial" panose="020B0604020202020204" pitchFamily="34" charset="0"/>
            </a:endParaRPr>
          </a:p>
          <a:p>
            <a:pPr lvl="1">
              <a:lnSpc>
                <a:spcPct val="120000"/>
              </a:lnSpc>
            </a:pPr>
            <a:endParaRPr lang="en-US" sz="1400" b="1" dirty="0">
              <a:latin typeface="Arial" panose="020B0604020202020204" pitchFamily="34" charset="0"/>
              <a:cs typeface="Arial" panose="020B0604020202020204" pitchFamily="34" charset="0"/>
            </a:endParaRPr>
          </a:p>
          <a:p>
            <a:pPr>
              <a:lnSpc>
                <a:spcPct val="120000"/>
              </a:lnSpc>
            </a:pPr>
            <a:r>
              <a:rPr lang="en-US" sz="2900" b="1" dirty="0">
                <a:latin typeface="Arial" panose="020B0604020202020204" pitchFamily="34" charset="0"/>
                <a:cs typeface="Arial" panose="020B0604020202020204" pitchFamily="34" charset="0"/>
              </a:rPr>
              <a:t>Activity</a:t>
            </a:r>
            <a:r>
              <a:rPr lang="en-US" sz="2900" dirty="0">
                <a:latin typeface="Arial" panose="020B0604020202020204" pitchFamily="34" charset="0"/>
                <a:cs typeface="Arial" panose="020B0604020202020204" pitchFamily="34" charset="0"/>
              </a:rPr>
              <a:t> means the following: </a:t>
            </a:r>
          </a:p>
          <a:p>
            <a:pPr algn="just">
              <a:lnSpc>
                <a:spcPct val="120000"/>
              </a:lnSpc>
            </a:pPr>
            <a:r>
              <a:rPr lang="en-US" sz="2600" dirty="0">
                <a:solidFill>
                  <a:schemeClr val="tx1"/>
                </a:solidFill>
                <a:latin typeface="Arial" panose="020B0604020202020204" pitchFamily="34" charset="0"/>
                <a:cs typeface="Arial" panose="020B0604020202020204" pitchFamily="34" charset="0"/>
              </a:rPr>
              <a:t>	Any construction, demolition, event, moving event, excavation, use of the right of way, cleaning, painting, repairing, or installation of traffic control devices, regardless of whether any of the previous requires the approval of the City under the El Paso City Code; or any activity under the El Paso City Code that requires a permit, license, permission, or review from the City or other regulatory entity. </a:t>
            </a:r>
          </a:p>
        </p:txBody>
      </p:sp>
    </p:spTree>
    <p:extLst>
      <p:ext uri="{BB962C8B-B14F-4D97-AF65-F5344CB8AC3E}">
        <p14:creationId xmlns:p14="http://schemas.microsoft.com/office/powerpoint/2010/main" val="31989027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654234" y="516216"/>
            <a:ext cx="8952806" cy="1126736"/>
          </a:xfrm>
        </p:spPr>
        <p:txBody>
          <a:bodyPr>
            <a:noAutofit/>
          </a:bodyPr>
          <a:lstStyle/>
          <a:p>
            <a:pPr algn="ctr">
              <a:lnSpc>
                <a:spcPct val="100000"/>
              </a:lnSpc>
            </a:pPr>
            <a:r>
              <a:rPr lang="en-US" sz="3600" b="1" dirty="0">
                <a:latin typeface="Arial" panose="020B0604020202020204" pitchFamily="34" charset="0"/>
                <a:cs typeface="Arial" panose="020B0604020202020204" pitchFamily="34" charset="0"/>
              </a:rPr>
              <a:t>Track Access Authorization Process</a:t>
            </a:r>
            <a:endParaRPr lang="en-US" sz="3600" b="1" dirty="0">
              <a:latin typeface="Arial" panose="020B0604020202020204" pitchFamily="34" charset="0"/>
            </a:endParaRPr>
          </a:p>
        </p:txBody>
      </p:sp>
      <p:sp>
        <p:nvSpPr>
          <p:cNvPr id="7" name="Content Placeholder 2"/>
          <p:cNvSpPr txBox="1">
            <a:spLocks/>
          </p:cNvSpPr>
          <p:nvPr/>
        </p:nvSpPr>
        <p:spPr>
          <a:xfrm>
            <a:off x="1808017" y="2133503"/>
            <a:ext cx="9189721" cy="314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7315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r>
              <a:rPr lang="en-US" sz="1800" kern="0" dirty="0">
                <a:latin typeface="Arial" panose="020B0604020202020204" pitchFamily="34" charset="0"/>
                <a:cs typeface="Arial" panose="020B0604020202020204" pitchFamily="34" charset="0"/>
              </a:rPr>
              <a:t>Track Access Request Form (either the Special Event or Non-Special Event application) must be submitted to EPSC within the following deadlines.	</a:t>
            </a:r>
          </a:p>
          <a:p>
            <a:endParaRPr lang="en-US" sz="1800" kern="0" dirty="0">
              <a:latin typeface="Arial" panose="020B0604020202020204" pitchFamily="34" charset="0"/>
              <a:cs typeface="Arial" panose="020B0604020202020204" pitchFamily="34" charset="0"/>
            </a:endParaRPr>
          </a:p>
          <a:p>
            <a:pPr lvl="1">
              <a:buFont typeface="Wingdings" panose="05000000000000000000" pitchFamily="2" charset="2"/>
              <a:buChar char="q"/>
            </a:pPr>
            <a:r>
              <a:rPr lang="en-US" sz="2000" i="1" kern="0" dirty="0">
                <a:solidFill>
                  <a:srgbClr val="FF0000"/>
                </a:solidFill>
                <a:latin typeface="Arial" panose="020B0604020202020204" pitchFamily="34" charset="0"/>
                <a:cs typeface="Arial" panose="020B0604020202020204" pitchFamily="34" charset="0"/>
              </a:rPr>
              <a:t>Special Events – 30 calendar days minimum prior to the event.</a:t>
            </a:r>
          </a:p>
          <a:p>
            <a:pPr marL="422041" lvl="1" indent="0">
              <a:buFont typeface="Arial"/>
              <a:buNone/>
            </a:pPr>
            <a:endParaRPr lang="en-US" sz="1800" i="1" kern="0" dirty="0">
              <a:solidFill>
                <a:srgbClr val="FF0000"/>
              </a:solidFill>
              <a:latin typeface="Arial" panose="020B0604020202020204" pitchFamily="34" charset="0"/>
              <a:cs typeface="Arial" panose="020B0604020202020204" pitchFamily="34" charset="0"/>
            </a:endParaRPr>
          </a:p>
          <a:p>
            <a:pPr marL="422041" lvl="1" indent="0">
              <a:buFont typeface="Arial"/>
              <a:buNone/>
            </a:pPr>
            <a:endParaRPr lang="en-US" sz="1800" kern="0" dirty="0">
              <a:latin typeface="Arial" panose="020B0604020202020204" pitchFamily="34" charset="0"/>
              <a:cs typeface="Arial" panose="020B0604020202020204" pitchFamily="34" charset="0"/>
            </a:endParaRPr>
          </a:p>
          <a:p>
            <a:pPr marL="0" indent="0">
              <a:buFont typeface="Arial"/>
              <a:buNone/>
            </a:pPr>
            <a:endParaRPr lang="en-US" kern="0" dirty="0"/>
          </a:p>
        </p:txBody>
      </p:sp>
      <p:pic>
        <p:nvPicPr>
          <p:cNvPr id="8"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23992">
            <a:off x="2307145" y="3064855"/>
            <a:ext cx="340242" cy="22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2943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007535" y="624998"/>
            <a:ext cx="8410785" cy="829729"/>
          </a:xfrm>
        </p:spPr>
        <p:txBody>
          <a:bodyPr>
            <a:noAutofit/>
          </a:bodyPr>
          <a:lstStyle/>
          <a:p>
            <a:r>
              <a:rPr lang="en-US" altLang="en-US" sz="3600" b="1" dirty="0">
                <a:latin typeface="Arial" panose="020B0604020202020204" pitchFamily="34" charset="0"/>
              </a:rPr>
              <a:t>Track Access Authorization Process</a:t>
            </a:r>
          </a:p>
        </p:txBody>
      </p:sp>
      <p:sp>
        <p:nvSpPr>
          <p:cNvPr id="3" name="Title 1">
            <a:extLst>
              <a:ext uri="{FF2B5EF4-FFF2-40B4-BE49-F238E27FC236}">
                <a16:creationId xmlns:a16="http://schemas.microsoft.com/office/drawing/2014/main" id="{AC22CE0E-B1FC-4692-B96D-F89C1302EF79}"/>
              </a:ext>
            </a:extLst>
          </p:cNvPr>
          <p:cNvSpPr txBox="1">
            <a:spLocks noChangeArrowheads="1"/>
          </p:cNvSpPr>
          <p:nvPr/>
        </p:nvSpPr>
        <p:spPr>
          <a:xfrm>
            <a:off x="1007535" y="1786909"/>
            <a:ext cx="9865512" cy="34334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2657"/>
                </a:solidFill>
                <a:latin typeface="Proxima Nova Medium"/>
                <a:ea typeface="Proxima Nova Medium"/>
                <a:cs typeface="Proxima Nova Medium"/>
                <a:sym typeface="Proxima Nova Medium"/>
              </a:defRPr>
            </a:lvl1pPr>
          </a:lstStyle>
          <a:p>
            <a:r>
              <a:rPr lang="en-US" sz="1600" dirty="0">
                <a:latin typeface="Arial" panose="020B0604020202020204" pitchFamily="34" charset="0"/>
                <a:cs typeface="Arial" panose="020B0604020202020204" pitchFamily="34" charset="0"/>
              </a:rPr>
              <a:t>Prior to being granted authority to work or conduct a special event within the EPSC Operational ROW, the Permittee is required to:</a:t>
            </a:r>
          </a:p>
          <a:p>
            <a:endParaRPr lang="en-US" sz="1600" dirty="0">
              <a:latin typeface="Arial" panose="020B0604020202020204" pitchFamily="34" charset="0"/>
              <a:cs typeface="Arial" panose="020B0604020202020204" pitchFamily="34" charset="0"/>
            </a:endParaRPr>
          </a:p>
          <a:p>
            <a:pPr marL="342900" indent="-342900">
              <a:buFont typeface="+mj-lt"/>
              <a:buAutoNum type="arabicParenR"/>
            </a:pPr>
            <a:r>
              <a:rPr lang="en-US" sz="1400" dirty="0">
                <a:latin typeface="Arial" panose="020B0604020202020204" pitchFamily="34" charset="0"/>
                <a:cs typeface="Arial" panose="020B0604020202020204" pitchFamily="34" charset="0"/>
              </a:rPr>
              <a:t>Provide a </a:t>
            </a:r>
            <a:r>
              <a:rPr lang="en-US" sz="1400" b="1" u="sng" dirty="0">
                <a:solidFill>
                  <a:srgbClr val="FF0000"/>
                </a:solidFill>
                <a:latin typeface="Arial" panose="020B0604020202020204" pitchFamily="34" charset="0"/>
                <a:cs typeface="Arial" panose="020B0604020202020204" pitchFamily="34" charset="0"/>
              </a:rPr>
              <a:t>completed</a:t>
            </a:r>
            <a:r>
              <a:rPr lang="en-US" sz="1400" dirty="0">
                <a:latin typeface="Arial" panose="020B0604020202020204" pitchFamily="34" charset="0"/>
                <a:cs typeface="Arial" panose="020B0604020202020204" pitchFamily="34" charset="0"/>
              </a:rPr>
              <a:t> Track Access Request Form online </a:t>
            </a:r>
          </a:p>
          <a:p>
            <a:pPr marL="655036" lvl="1" indent="-285750">
              <a:buFont typeface="Wingdings" panose="05000000000000000000" pitchFamily="2" charset="2"/>
              <a:buChar char="§"/>
            </a:pPr>
            <a:r>
              <a:rPr lang="en-US" sz="1400" dirty="0">
                <a:solidFill>
                  <a:srgbClr val="00B050"/>
                </a:solidFill>
                <a:latin typeface="Arial" panose="020B0604020202020204" pitchFamily="34" charset="0"/>
                <a:cs typeface="Arial" panose="020B0604020202020204" pitchFamily="34" charset="0"/>
              </a:rPr>
              <a:t>Non-Special Events Application</a:t>
            </a:r>
          </a:p>
          <a:p>
            <a:pPr marL="655036" lvl="1" indent="-285750">
              <a:buFont typeface="Wingdings" panose="05000000000000000000" pitchFamily="2" charset="2"/>
              <a:buChar char="§"/>
            </a:pPr>
            <a:r>
              <a:rPr lang="en-US" sz="1400" dirty="0">
                <a:solidFill>
                  <a:srgbClr val="00B050"/>
                </a:solidFill>
                <a:latin typeface="Arial" panose="020B0604020202020204" pitchFamily="34" charset="0"/>
                <a:cs typeface="Arial" panose="020B0604020202020204" pitchFamily="34" charset="0"/>
              </a:rPr>
              <a:t>Special Events Application</a:t>
            </a:r>
          </a:p>
          <a:p>
            <a:pPr marL="342900" indent="-342900">
              <a:buFont typeface="+mj-lt"/>
              <a:buAutoNum type="arabicParenR"/>
            </a:pPr>
            <a:endParaRPr lang="en-US" sz="1400" dirty="0">
              <a:latin typeface="Arial" panose="020B0604020202020204" pitchFamily="34" charset="0"/>
              <a:cs typeface="Arial" panose="020B0604020202020204" pitchFamily="34" charset="0"/>
            </a:endParaRPr>
          </a:p>
          <a:p>
            <a:pPr marL="342900" indent="-342900">
              <a:buFont typeface="+mj-lt"/>
              <a:buAutoNum type="arabicParenR"/>
            </a:pPr>
            <a:r>
              <a:rPr lang="en-US" sz="1400" dirty="0">
                <a:latin typeface="Arial" panose="020B0604020202020204" pitchFamily="34" charset="0"/>
                <a:cs typeface="Arial" panose="020B0604020202020204" pitchFamily="34" charset="0"/>
              </a:rPr>
              <a:t>Provide a Traffic Control Plan in accordance with the Streetcar Specific Typical Applications</a:t>
            </a:r>
          </a:p>
          <a:p>
            <a:pPr marL="342900" indent="-342900">
              <a:buFont typeface="+mj-lt"/>
              <a:buAutoNum type="arabicParenR"/>
            </a:pPr>
            <a:endParaRPr lang="en-US" sz="1400" dirty="0">
              <a:latin typeface="Arial" panose="020B0604020202020204" pitchFamily="34" charset="0"/>
              <a:cs typeface="Arial" panose="020B0604020202020204" pitchFamily="34" charset="0"/>
            </a:endParaRPr>
          </a:p>
          <a:p>
            <a:pPr marL="342900" indent="-342900">
              <a:buFont typeface="+mj-lt"/>
              <a:buAutoNum type="arabicParenR"/>
            </a:pPr>
            <a:r>
              <a:rPr lang="en-US" sz="1400" dirty="0">
                <a:latin typeface="Arial" panose="020B0604020202020204" pitchFamily="34" charset="0"/>
                <a:cs typeface="Arial" panose="020B0604020202020204" pitchFamily="34" charset="0"/>
              </a:rPr>
              <a:t>Submit one (1) copy of Commercial General Liability with Contractual Liability Railroads Endorsement </a:t>
            </a:r>
            <a:r>
              <a:rPr lang="en-US" sz="1400" b="1" dirty="0">
                <a:solidFill>
                  <a:srgbClr val="FF0000"/>
                </a:solidFill>
                <a:latin typeface="Arial" panose="020B0604020202020204" pitchFamily="34" charset="0"/>
                <a:cs typeface="Arial" panose="020B0604020202020204" pitchFamily="34" charset="0"/>
              </a:rPr>
              <a:t>OR</a:t>
            </a:r>
            <a:r>
              <a:rPr lang="en-US" sz="1400" dirty="0">
                <a:latin typeface="Arial" panose="020B0604020202020204" pitchFamily="34" charset="0"/>
                <a:cs typeface="Arial" panose="020B0604020202020204" pitchFamily="34" charset="0"/>
              </a:rPr>
              <a:t> Railroad Protective Liability Insurance</a:t>
            </a:r>
          </a:p>
          <a:p>
            <a:pPr marL="342900" indent="-342900">
              <a:buFont typeface="+mj-lt"/>
              <a:buAutoNum type="arabicParenR"/>
            </a:pPr>
            <a:endParaRPr lang="en-US" sz="1400" dirty="0">
              <a:latin typeface="Arial" panose="020B0604020202020204" pitchFamily="34" charset="0"/>
              <a:cs typeface="Arial" panose="020B0604020202020204" pitchFamily="34" charset="0"/>
            </a:endParaRPr>
          </a:p>
          <a:p>
            <a:pPr marL="342900" indent="-342900">
              <a:buFont typeface="+mj-lt"/>
              <a:buAutoNum type="arabicParenR"/>
            </a:pPr>
            <a:r>
              <a:rPr lang="en-US" sz="1400" dirty="0">
                <a:latin typeface="Arial" panose="020B0604020202020204" pitchFamily="34" charset="0"/>
                <a:cs typeface="Arial" panose="020B0604020202020204" pitchFamily="34" charset="0"/>
              </a:rPr>
              <a:t>Complete a Track Access Training</a:t>
            </a:r>
            <a:endParaRPr lang="en-US" sz="1200" dirty="0">
              <a:solidFill>
                <a:schemeClr val="tx1">
                  <a:lumMod val="95000"/>
                  <a:lumOff val="5000"/>
                </a:schemeClr>
              </a:solidFill>
              <a:latin typeface="Arial" panose="020B0604020202020204" pitchFamily="34" charset="0"/>
              <a:cs typeface="Arial" panose="020B0604020202020204" pitchFamily="34" charset="0"/>
            </a:endParaRPr>
          </a:p>
          <a:p>
            <a:pPr marL="342900" indent="-342900">
              <a:buFont typeface="+mj-lt"/>
              <a:buAutoNum type="arabicParenR"/>
            </a:pPr>
            <a:endParaRPr lang="en-US" sz="1400" dirty="0">
              <a:latin typeface="Arial" panose="020B0604020202020204" pitchFamily="34" charset="0"/>
              <a:cs typeface="Arial" panose="020B0604020202020204" pitchFamily="34" charset="0"/>
            </a:endParaRPr>
          </a:p>
          <a:p>
            <a:pPr marL="342900" indent="-342900">
              <a:buFont typeface="+mj-lt"/>
              <a:buAutoNum type="arabicParenR"/>
            </a:pPr>
            <a:r>
              <a:rPr lang="en-US" sz="1400" dirty="0">
                <a:latin typeface="Arial" panose="020B0604020202020204" pitchFamily="34" charset="0"/>
                <a:cs typeface="Arial" panose="020B0604020202020204" pitchFamily="34" charset="0"/>
              </a:rPr>
              <a:t>Comply with applicable federal, state, local, and EPSC requirements.</a:t>
            </a:r>
          </a:p>
        </p:txBody>
      </p:sp>
      <p:sp>
        <p:nvSpPr>
          <p:cNvPr id="4" name="Rectangle 3"/>
          <p:cNvSpPr/>
          <p:nvPr/>
        </p:nvSpPr>
        <p:spPr>
          <a:xfrm>
            <a:off x="1388225" y="5448907"/>
            <a:ext cx="8595359" cy="523220"/>
          </a:xfrm>
          <a:prstGeom prst="rect">
            <a:avLst/>
          </a:prstGeom>
        </p:spPr>
        <p:txBody>
          <a:bodyPr wrap="square">
            <a:spAutoFit/>
          </a:bodyPr>
          <a:lstStyle/>
          <a:p>
            <a:pPr algn="ctr"/>
            <a:r>
              <a:rPr lang="en-US" sz="1400" b="1" u="sng" dirty="0">
                <a:solidFill>
                  <a:srgbClr val="FF0000"/>
                </a:solidFill>
                <a:latin typeface="Arial" panose="020B0604020202020204" pitchFamily="34" charset="0"/>
              </a:rPr>
              <a:t>FAILURE TO COMPLY WITH THE 45 – DAY REQUIREMENT WILL RESULT IN AN AUTOMATIC DENIAL OF THE TRACK ACCESS REQUEST APPLICATION.</a:t>
            </a:r>
            <a:endParaRPr lang="en-US" sz="1400" u="sng" dirty="0">
              <a:latin typeface="Arial" panose="020B0604020202020204" pitchFamily="34" charset="0"/>
            </a:endParaRPr>
          </a:p>
        </p:txBody>
      </p:sp>
    </p:spTree>
    <p:extLst>
      <p:ext uri="{BB962C8B-B14F-4D97-AF65-F5344CB8AC3E}">
        <p14:creationId xmlns:p14="http://schemas.microsoft.com/office/powerpoint/2010/main" val="399673034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007535" y="624998"/>
            <a:ext cx="8410785" cy="829729"/>
          </a:xfrm>
        </p:spPr>
        <p:txBody>
          <a:bodyPr>
            <a:noAutofit/>
          </a:bodyPr>
          <a:lstStyle/>
          <a:p>
            <a:r>
              <a:rPr lang="en-US" altLang="en-US" sz="3600" b="1" dirty="0">
                <a:latin typeface="Arial" panose="020B0604020202020204" pitchFamily="34" charset="0"/>
              </a:rPr>
              <a:t>Be Streetcar Safe!</a:t>
            </a:r>
          </a:p>
        </p:txBody>
      </p:sp>
      <p:sp>
        <p:nvSpPr>
          <p:cNvPr id="3" name="Title 1">
            <a:extLst>
              <a:ext uri="{FF2B5EF4-FFF2-40B4-BE49-F238E27FC236}">
                <a16:creationId xmlns:a16="http://schemas.microsoft.com/office/drawing/2014/main" id="{AC22CE0E-B1FC-4692-B96D-F89C1302EF79}"/>
              </a:ext>
            </a:extLst>
          </p:cNvPr>
          <p:cNvSpPr txBox="1">
            <a:spLocks noChangeArrowheads="1"/>
          </p:cNvSpPr>
          <p:nvPr/>
        </p:nvSpPr>
        <p:spPr>
          <a:xfrm>
            <a:off x="1007535" y="1969789"/>
            <a:ext cx="9865512" cy="34334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2657"/>
                </a:solidFill>
                <a:latin typeface="Proxima Nova Medium"/>
                <a:ea typeface="Proxima Nova Medium"/>
                <a:cs typeface="Proxima Nova Medium"/>
                <a:sym typeface="Proxima Nova Medium"/>
              </a:defRPr>
            </a:lvl1pPr>
          </a:lstStyle>
          <a:p>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1007535" y="2383706"/>
            <a:ext cx="4445614" cy="1754326"/>
          </a:xfrm>
          <a:prstGeom prst="rect">
            <a:avLst/>
          </a:prstGeom>
        </p:spPr>
        <p:txBody>
          <a:bodyPr wrap="square">
            <a:spAutoFit/>
          </a:bodyPr>
          <a:lstStyle/>
          <a:p>
            <a:r>
              <a:rPr lang="en-US" dirty="0"/>
              <a:t>Duke Choi</a:t>
            </a:r>
          </a:p>
          <a:p>
            <a:r>
              <a:rPr lang="en-US" dirty="0"/>
              <a:t>Transit Senior Service Planner </a:t>
            </a:r>
          </a:p>
          <a:p>
            <a:r>
              <a:rPr lang="en-US" dirty="0"/>
              <a:t>Office: (915) 212-3430</a:t>
            </a:r>
          </a:p>
          <a:p>
            <a:r>
              <a:rPr lang="en-US" dirty="0">
                <a:hlinkClick r:id="rId2"/>
              </a:rPr>
              <a:t>choidh@elpasotexas.gov</a:t>
            </a:r>
            <a:endParaRPr lang="en-US" dirty="0"/>
          </a:p>
          <a:p>
            <a:br>
              <a:rPr lang="en-US" dirty="0"/>
            </a:br>
            <a:endParaRPr lang="en-US" dirty="0"/>
          </a:p>
        </p:txBody>
      </p:sp>
      <p:sp>
        <p:nvSpPr>
          <p:cNvPr id="12" name="Rectangle 11"/>
          <p:cNvSpPr/>
          <p:nvPr/>
        </p:nvSpPr>
        <p:spPr>
          <a:xfrm>
            <a:off x="2930631" y="4653094"/>
            <a:ext cx="5045035"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hlinkClick r:id="rId3"/>
              </a:rPr>
              <a:t>http://www.sunmetro.net/streetcar/track-access</a:t>
            </a:r>
            <a:r>
              <a:rPr lang="en-US"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E884DB75-1E98-B095-3726-DF38E8574618}"/>
              </a:ext>
            </a:extLst>
          </p:cNvPr>
          <p:cNvSpPr/>
          <p:nvPr/>
        </p:nvSpPr>
        <p:spPr>
          <a:xfrm>
            <a:off x="6427433" y="2315682"/>
            <a:ext cx="4445614" cy="2031325"/>
          </a:xfrm>
          <a:prstGeom prst="rect">
            <a:avLst/>
          </a:prstGeom>
        </p:spPr>
        <p:txBody>
          <a:bodyPr wrap="square">
            <a:spAutoFit/>
          </a:bodyPr>
          <a:lstStyle/>
          <a:p>
            <a:pPr marL="0" marR="0" fontAlgn="base">
              <a:spcBef>
                <a:spcPts val="0"/>
              </a:spcBef>
              <a:spcAft>
                <a:spcPts val="0"/>
              </a:spcAft>
            </a:pPr>
            <a:r>
              <a:rPr lang="en-US" sz="1800" dirty="0">
                <a:effectLst/>
                <a:latin typeface="Halis R Bold"/>
                <a:ea typeface="Calibri" panose="020F0502020204030204" pitchFamily="34" charset="0"/>
              </a:rPr>
              <a:t>Ahmed Zayan</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effectLst/>
                <a:latin typeface="Halis R Bold"/>
                <a:ea typeface="Calibri" panose="020F0502020204030204" pitchFamily="34" charset="0"/>
              </a:rPr>
              <a:t>Transit Service Planner</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effectLst/>
                <a:latin typeface="Halis R Bold"/>
                <a:ea typeface="Calibri" panose="020F0502020204030204" pitchFamily="34" charset="0"/>
              </a:rPr>
              <a:t>Track Access Coordinator</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effectLst/>
                <a:latin typeface="Halis R Bold"/>
                <a:ea typeface="Calibri" panose="020F0502020204030204" pitchFamily="34" charset="0"/>
              </a:rPr>
              <a:t>Tel. (915) 212-34576</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dirty="0">
                <a:effectLst/>
                <a:latin typeface="Halis R Bold"/>
                <a:ea typeface="Calibri" panose="020F0502020204030204" pitchFamily="34" charset="0"/>
              </a:rPr>
              <a:t>Mobile: (915) </a:t>
            </a:r>
            <a:r>
              <a:rPr lang="en-US" dirty="0">
                <a:latin typeface="Halis R Bold"/>
                <a:ea typeface="Calibri" panose="020F0502020204030204" pitchFamily="34" charset="0"/>
              </a:rPr>
              <a:t>497</a:t>
            </a:r>
            <a:r>
              <a:rPr lang="en-US" sz="1800" dirty="0">
                <a:effectLst/>
                <a:latin typeface="Halis R Bold"/>
                <a:ea typeface="Calibri" panose="020F0502020204030204" pitchFamily="34" charset="0"/>
              </a:rPr>
              <a:t>-7490​</a:t>
            </a:r>
            <a:endParaRPr lang="en-US" sz="18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800" u="sng" dirty="0" err="1">
                <a:solidFill>
                  <a:srgbClr val="00B0F0"/>
                </a:solidFill>
                <a:effectLst/>
                <a:latin typeface="Halis R Bold"/>
                <a:ea typeface="Calibri" panose="020F0502020204030204" pitchFamily="34" charset="0"/>
              </a:rPr>
              <a:t>Zayanak@elpasotexas.gov</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47844402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61217-6DB7-C5BE-BFD6-9E38D8CBA135}"/>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32CA46FD-54E3-2A79-F4CE-BAA267765CA6}"/>
              </a:ext>
            </a:extLst>
          </p:cNvPr>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Franklin Mountain Property Services </a:t>
            </a:r>
            <a:endParaRPr b="1" dirty="0">
              <a:solidFill>
                <a:schemeClr val="tx1"/>
              </a:solidFill>
            </a:endParaRPr>
          </a:p>
        </p:txBody>
      </p:sp>
    </p:spTree>
    <p:extLst>
      <p:ext uri="{BB962C8B-B14F-4D97-AF65-F5344CB8AC3E}">
        <p14:creationId xmlns:p14="http://schemas.microsoft.com/office/powerpoint/2010/main" val="224938304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92074" y="1116206"/>
            <a:ext cx="5979531" cy="507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7315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kern="0" dirty="0"/>
          </a:p>
          <a:p>
            <a:pPr lvl="1"/>
            <a:endParaRPr lang="en-US" kern="0" dirty="0"/>
          </a:p>
          <a:p>
            <a:pPr marL="914400" lvl="2" indent="0">
              <a:buFont typeface="Arial"/>
              <a:buNone/>
            </a:pPr>
            <a:endParaRPr lang="en-US" kern="0" dirty="0"/>
          </a:p>
          <a:p>
            <a:pPr lvl="1"/>
            <a:endParaRPr lang="en-US" kern="0" dirty="0"/>
          </a:p>
        </p:txBody>
      </p:sp>
      <p:sp>
        <p:nvSpPr>
          <p:cNvPr id="6" name="Title 1"/>
          <p:cNvSpPr txBox="1">
            <a:spLocks/>
          </p:cNvSpPr>
          <p:nvPr/>
        </p:nvSpPr>
        <p:spPr>
          <a:xfrm>
            <a:off x="3258964" y="769801"/>
            <a:ext cx="5593661" cy="175781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600" b="1" dirty="0">
                <a:solidFill>
                  <a:prstClr val="black"/>
                </a:solidFill>
                <a:latin typeface="Arial" panose="020B0604020202020204" pitchFamily="34" charset="0"/>
              </a:rPr>
              <a:t>Temporary Use Requirements: </a:t>
            </a:r>
          </a:p>
          <a:p>
            <a:pPr algn="ctr">
              <a:lnSpc>
                <a:spcPct val="150000"/>
              </a:lnSpc>
            </a:pPr>
            <a:r>
              <a:rPr lang="en-US" sz="2600" b="1" dirty="0">
                <a:solidFill>
                  <a:prstClr val="black"/>
                </a:solidFill>
                <a:highlight>
                  <a:srgbClr val="FFFF00"/>
                </a:highlight>
                <a:latin typeface="Arial" panose="020B0604020202020204" pitchFamily="34" charset="0"/>
              </a:rPr>
              <a:t>Franklin Mountain Property Services</a:t>
            </a:r>
          </a:p>
          <a:p>
            <a:pPr algn="ctr">
              <a:lnSpc>
                <a:spcPct val="150000"/>
              </a:lnSpc>
            </a:pPr>
            <a:r>
              <a:rPr lang="en-US" sz="2600" b="1" dirty="0">
                <a:solidFill>
                  <a:prstClr val="black"/>
                </a:solidFill>
                <a:highlight>
                  <a:srgbClr val="FFFF00"/>
                </a:highlight>
                <a:latin typeface="Arial" panose="020B0604020202020204" pitchFamily="34" charset="0"/>
              </a:rPr>
              <a:t>Points of Contact</a:t>
            </a:r>
          </a:p>
          <a:p>
            <a:pPr algn="ctr">
              <a:lnSpc>
                <a:spcPct val="150000"/>
              </a:lnSpc>
            </a:pPr>
            <a:endParaRPr lang="en-US" sz="3600" b="1" dirty="0">
              <a:solidFill>
                <a:prstClr val="black"/>
              </a:solidFill>
              <a:highlight>
                <a:srgbClr val="FFFF00"/>
              </a:highlight>
              <a:latin typeface="Arial" panose="020B0604020202020204" pitchFamily="34" charset="0"/>
            </a:endParaRPr>
          </a:p>
        </p:txBody>
      </p:sp>
      <p:sp>
        <p:nvSpPr>
          <p:cNvPr id="8" name="Content Placeholder 2"/>
          <p:cNvSpPr txBox="1">
            <a:spLocks/>
          </p:cNvSpPr>
          <p:nvPr/>
        </p:nvSpPr>
        <p:spPr>
          <a:xfrm>
            <a:off x="6271605" y="1394772"/>
            <a:ext cx="5710844" cy="5024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nSpc>
                <a:spcPct val="107000"/>
              </a:lnSpc>
              <a:spcBef>
                <a:spcPts val="0"/>
              </a:spcBef>
              <a:spcAft>
                <a:spcPts val="80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Font typeface="Arial" panose="020B0604020202020204" pitchFamily="34" charset="0"/>
              <a:buNone/>
            </a:pPr>
            <a:endParaRPr lang="en-US" sz="1400" dirty="0">
              <a:latin typeface="Arial" panose="020B0604020202020204" pitchFamily="34" charset="0"/>
            </a:endParaRPr>
          </a:p>
          <a:p>
            <a:pPr lvl="1"/>
            <a:endParaRPr lang="en-US" dirty="0">
              <a:latin typeface="Arial" panose="020B0604020202020204" pitchFamily="34" charset="0"/>
            </a:endParaRPr>
          </a:p>
          <a:p>
            <a:pPr lvl="1"/>
            <a:endParaRPr lang="en-US" dirty="0">
              <a:latin typeface="Arial" panose="020B0604020202020204" pitchFamily="34" charset="0"/>
            </a:endParaRPr>
          </a:p>
          <a:p>
            <a:pPr marL="914400" lvl="2" indent="0">
              <a:buFont typeface="Arial" panose="020B0604020202020204" pitchFamily="34" charset="0"/>
              <a:buNone/>
            </a:pPr>
            <a:endParaRPr lang="en-US" dirty="0">
              <a:latin typeface="Arial" panose="020B0604020202020204" pitchFamily="34" charset="0"/>
            </a:endParaRPr>
          </a:p>
          <a:p>
            <a:pPr lvl="1"/>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B07C17EC-9D79-CBB5-2EDE-165705A41CF3}"/>
              </a:ext>
            </a:extLst>
          </p:cNvPr>
          <p:cNvSpPr txBox="1"/>
          <p:nvPr/>
        </p:nvSpPr>
        <p:spPr>
          <a:xfrm>
            <a:off x="2531692" y="2704827"/>
            <a:ext cx="6094602" cy="21934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One San Jacinto Plaza/Mills Plaza/ Kress/ Stewart Title/ Surface and Parking Lots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Amanda Martinez</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amartinez</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@fmmep.com</a:t>
            </a: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598763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00382" y="1345385"/>
            <a:ext cx="5979531" cy="507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85000"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7315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Signatures - when needing a signature of approval for an event surrounding a property.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Required Documents &amp;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Nature of event</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Date &amp; time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Usage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Traffic Control Plan (submitted by an approved Traffic Control Company)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Site map for street closure (created by event organizer)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Anticipated number of participants/visitors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of police and security guards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 security officers needed for the event patrolling lot/and or building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the event organizer’s expense to reimburse the landlord.</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is a case-by-case basis depending on the event and officers will be provided by Landlord).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Payment will be required at the time of signature, no exceptions.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***All items will need to be prepared before submission for review and at least 30 days before the scheduled event.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kern="0" dirty="0"/>
          </a:p>
          <a:p>
            <a:pPr lvl="1"/>
            <a:endParaRPr lang="en-US" kern="0" dirty="0"/>
          </a:p>
          <a:p>
            <a:pPr marL="914400" lvl="2" indent="0">
              <a:buFont typeface="Arial"/>
              <a:buNone/>
            </a:pPr>
            <a:endParaRPr lang="en-US" kern="0" dirty="0"/>
          </a:p>
          <a:p>
            <a:pPr lvl="1"/>
            <a:endParaRPr lang="en-US" kern="0" dirty="0"/>
          </a:p>
        </p:txBody>
      </p:sp>
      <p:sp>
        <p:nvSpPr>
          <p:cNvPr id="6" name="Title 1"/>
          <p:cNvSpPr txBox="1">
            <a:spLocks/>
          </p:cNvSpPr>
          <p:nvPr/>
        </p:nvSpPr>
        <p:spPr>
          <a:xfrm>
            <a:off x="3281840" y="438314"/>
            <a:ext cx="5593661" cy="91497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600" b="1" dirty="0">
                <a:solidFill>
                  <a:prstClr val="black"/>
                </a:solidFill>
                <a:latin typeface="Arial" panose="020B0604020202020204" pitchFamily="34" charset="0"/>
              </a:rPr>
              <a:t>Temporary Use Requirements: </a:t>
            </a:r>
          </a:p>
          <a:p>
            <a:pPr algn="ctr">
              <a:lnSpc>
                <a:spcPct val="150000"/>
              </a:lnSpc>
            </a:pPr>
            <a:r>
              <a:rPr lang="en-US" sz="3600" b="1" dirty="0">
                <a:solidFill>
                  <a:prstClr val="black"/>
                </a:solidFill>
                <a:highlight>
                  <a:srgbClr val="FFFF00"/>
                </a:highlight>
                <a:latin typeface="Arial" panose="020B0604020202020204" pitchFamily="34" charset="0"/>
              </a:rPr>
              <a:t>FMPS for Notice of Proposed Closures</a:t>
            </a:r>
            <a:endParaRPr lang="en-US" sz="4800" b="1" dirty="0">
              <a:highlight>
                <a:srgbClr val="FFFF00"/>
              </a:highlight>
              <a:latin typeface="Arial" panose="020B0604020202020204" pitchFamily="34" charset="0"/>
            </a:endParaRPr>
          </a:p>
        </p:txBody>
      </p:sp>
    </p:spTree>
    <p:extLst>
      <p:ext uri="{BB962C8B-B14F-4D97-AF65-F5344CB8AC3E}">
        <p14:creationId xmlns:p14="http://schemas.microsoft.com/office/powerpoint/2010/main" val="74824872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lide Number Placeholder 5"/>
          <p:cNvSpPr txBox="1">
            <a:spLocks noGrp="1"/>
          </p:cNvSpPr>
          <p:nvPr>
            <p:ph type="sldNum" sz="quarter" idx="2"/>
          </p:nvPr>
        </p:nvSpPr>
        <p:spPr>
          <a:xfrm>
            <a:off x="11277403" y="5849492"/>
            <a:ext cx="450216" cy="866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endParaRPr lang="en-US" dirty="0"/>
          </a:p>
          <a:p>
            <a:endParaRPr dirty="0"/>
          </a:p>
        </p:txBody>
      </p:sp>
      <p:sp>
        <p:nvSpPr>
          <p:cNvPr id="6" name="Title 1"/>
          <p:cNvSpPr>
            <a:spLocks noGrp="1"/>
          </p:cNvSpPr>
          <p:nvPr>
            <p:ph type="title"/>
          </p:nvPr>
        </p:nvSpPr>
        <p:spPr>
          <a:xfrm>
            <a:off x="1914525" y="263915"/>
            <a:ext cx="8117205" cy="1126736"/>
          </a:xfrm>
        </p:spPr>
        <p:txBody>
          <a:bodyPr>
            <a:noAutofit/>
          </a:bodyPr>
          <a:lstStyle/>
          <a:p>
            <a:pPr algn="ctr">
              <a:lnSpc>
                <a:spcPct val="100000"/>
              </a:lnSpc>
            </a:pPr>
            <a:r>
              <a:rPr lang="en-US" sz="4000" b="1" dirty="0">
                <a:latin typeface="Arial" panose="020B0604020202020204" pitchFamily="34" charset="0"/>
              </a:rPr>
              <a:t>Sample Site Plan for lots</a:t>
            </a:r>
          </a:p>
        </p:txBody>
      </p:sp>
      <p:pic>
        <p:nvPicPr>
          <p:cNvPr id="2" name="Picture 1"/>
          <p:cNvPicPr>
            <a:picLocks noChangeAspect="1"/>
          </p:cNvPicPr>
          <p:nvPr/>
        </p:nvPicPr>
        <p:blipFill rotWithShape="1">
          <a:blip r:embed="rId2"/>
          <a:srcRect l="2036" b="1685"/>
          <a:stretch/>
        </p:blipFill>
        <p:spPr>
          <a:xfrm>
            <a:off x="2471841" y="1390651"/>
            <a:ext cx="7002571" cy="5042683"/>
          </a:xfrm>
          <a:prstGeom prst="rect">
            <a:avLst/>
          </a:prstGeom>
        </p:spPr>
      </p:pic>
    </p:spTree>
    <p:extLst>
      <p:ext uri="{BB962C8B-B14F-4D97-AF65-F5344CB8AC3E}">
        <p14:creationId xmlns:p14="http://schemas.microsoft.com/office/powerpoint/2010/main" val="4257550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9C6C15-1E30-4737-B1CB-4FE2BC0F5597}"/>
              </a:ext>
            </a:extLst>
          </p:cNvPr>
          <p:cNvSpPr txBox="1">
            <a:spLocks/>
          </p:cNvSpPr>
          <p:nvPr/>
        </p:nvSpPr>
        <p:spPr>
          <a:xfrm>
            <a:off x="408394" y="1828146"/>
            <a:ext cx="11174136" cy="404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7315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algn="ctr">
              <a:lnSpc>
                <a:spcPct val="150000"/>
              </a:lnSpc>
              <a:buNone/>
            </a:pPr>
            <a:r>
              <a:rPr lang="en-US" sz="3600" b="1" kern="0" dirty="0">
                <a:latin typeface="Arial" panose="020B0604020202020204" pitchFamily="34" charset="0"/>
                <a:cs typeface="Arial" panose="020B0604020202020204" pitchFamily="34" charset="0"/>
              </a:rPr>
              <a:t>All DMD required documents need to be </a:t>
            </a:r>
            <a:r>
              <a:rPr lang="en-US" sz="3600" b="1" u="sng" kern="0" dirty="0">
                <a:latin typeface="Arial" panose="020B0604020202020204" pitchFamily="34" charset="0"/>
                <a:cs typeface="Arial" panose="020B0604020202020204" pitchFamily="34" charset="0"/>
              </a:rPr>
              <a:t>prepared and completed</a:t>
            </a:r>
            <a:r>
              <a:rPr lang="en-US" sz="3600" b="1" kern="0" dirty="0">
                <a:latin typeface="Arial" panose="020B0604020202020204" pitchFamily="34" charset="0"/>
                <a:cs typeface="Arial" panose="020B0604020202020204" pitchFamily="34" charset="0"/>
              </a:rPr>
              <a:t> </a:t>
            </a:r>
            <a:r>
              <a:rPr lang="en-US" sz="3600" b="1" kern="0" dirty="0">
                <a:highlight>
                  <a:srgbClr val="FFFF00"/>
                </a:highlight>
                <a:latin typeface="Arial" panose="020B0604020202020204" pitchFamily="34" charset="0"/>
                <a:cs typeface="Arial" panose="020B0604020202020204" pitchFamily="34" charset="0"/>
              </a:rPr>
              <a:t>1 year- 45 days </a:t>
            </a:r>
            <a:r>
              <a:rPr lang="en-US" sz="3600" b="1" kern="0" dirty="0">
                <a:latin typeface="Arial" panose="020B0604020202020204" pitchFamily="34" charset="0"/>
                <a:cs typeface="Arial" panose="020B0604020202020204" pitchFamily="34" charset="0"/>
              </a:rPr>
              <a:t>or more before your event date. </a:t>
            </a:r>
            <a:r>
              <a:rPr lang="en-US" sz="3600" b="1" kern="0" dirty="0">
                <a:cs typeface="Arial" panose="020B0604020202020204" pitchFamily="34" charset="0"/>
              </a:rPr>
              <a:t>Any missing documents will delay your application and your application will not be processed.</a:t>
            </a:r>
            <a:endParaRPr lang="en-US" sz="3600" b="1" kern="0" dirty="0">
              <a:latin typeface="Arial" panose="020B0604020202020204" pitchFamily="34" charset="0"/>
              <a:cs typeface="Arial" panose="020B0604020202020204" pitchFamily="34" charset="0"/>
            </a:endParaRPr>
          </a:p>
          <a:p>
            <a:pPr marL="109728">
              <a:lnSpc>
                <a:spcPct val="150000"/>
              </a:lnSpc>
            </a:pPr>
            <a:endParaRPr lang="en-US" kern="0" dirty="0"/>
          </a:p>
          <a:p>
            <a:endParaRPr lang="en-US" kern="0" dirty="0"/>
          </a:p>
        </p:txBody>
      </p:sp>
    </p:spTree>
    <p:extLst>
      <p:ext uri="{BB962C8B-B14F-4D97-AF65-F5344CB8AC3E}">
        <p14:creationId xmlns:p14="http://schemas.microsoft.com/office/powerpoint/2010/main" val="299947194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 Placeholder 3"/>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El Paso Police Department</a:t>
            </a:r>
            <a:endParaRPr b="1" dirty="0">
              <a:solidFill>
                <a:schemeClr val="tx1"/>
              </a:solidFill>
            </a:endParaRPr>
          </a:p>
        </p:txBody>
      </p:sp>
    </p:spTree>
    <p:extLst>
      <p:ext uri="{BB962C8B-B14F-4D97-AF65-F5344CB8AC3E}">
        <p14:creationId xmlns:p14="http://schemas.microsoft.com/office/powerpoint/2010/main" val="12157278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lide Number Placeholder 5"/>
          <p:cNvSpPr txBox="1">
            <a:spLocks noGrp="1"/>
          </p:cNvSpPr>
          <p:nvPr>
            <p:ph type="sldNum" sz="quarter" idx="2"/>
          </p:nvPr>
        </p:nvSpPr>
        <p:spPr>
          <a:xfrm>
            <a:off x="11277403" y="5849492"/>
            <a:ext cx="450216" cy="866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endParaRPr lang="en-US" dirty="0"/>
          </a:p>
          <a:p>
            <a:endParaRPr dirty="0"/>
          </a:p>
        </p:txBody>
      </p:sp>
      <p:sp>
        <p:nvSpPr>
          <p:cNvPr id="6" name="Title 1"/>
          <p:cNvSpPr>
            <a:spLocks noGrp="1"/>
          </p:cNvSpPr>
          <p:nvPr>
            <p:ph type="title"/>
          </p:nvPr>
        </p:nvSpPr>
        <p:spPr>
          <a:xfrm>
            <a:off x="2230494" y="384449"/>
            <a:ext cx="8117205" cy="1126736"/>
          </a:xfrm>
        </p:spPr>
        <p:txBody>
          <a:bodyPr>
            <a:noAutofit/>
          </a:bodyPr>
          <a:lstStyle/>
          <a:p>
            <a:pPr algn="ctr">
              <a:lnSpc>
                <a:spcPct val="100000"/>
              </a:lnSpc>
            </a:pPr>
            <a:r>
              <a:rPr lang="en-US" sz="5400" b="1" dirty="0">
                <a:latin typeface="Arial" panose="020B0604020202020204" pitchFamily="34" charset="0"/>
                <a:cs typeface="Arial" panose="020B0604020202020204" pitchFamily="34" charset="0"/>
              </a:rPr>
              <a:t>Estimates</a:t>
            </a:r>
            <a:endParaRPr lang="en-US" sz="5400" b="1" dirty="0">
              <a:latin typeface="Arial" panose="020B0604020202020204" pitchFamily="34" charset="0"/>
            </a:endParaRPr>
          </a:p>
        </p:txBody>
      </p:sp>
      <p:sp>
        <p:nvSpPr>
          <p:cNvPr id="5" name="Content Placeholder 1"/>
          <p:cNvSpPr txBox="1">
            <a:spLocks/>
          </p:cNvSpPr>
          <p:nvPr/>
        </p:nvSpPr>
        <p:spPr>
          <a:xfrm>
            <a:off x="1229945" y="1144742"/>
            <a:ext cx="10386753" cy="3514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a:ea typeface="Arial"/>
                <a:cs typeface="Arial"/>
                <a:sym typeface="Arial"/>
              </a:defRPr>
            </a:lvl1pPr>
            <a:lvl2pPr marL="731519" indent="-274319"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2pPr>
            <a:lvl3pPr marL="1219200" indent="-3048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3pPr>
            <a:lvl4pPr marL="17145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Arial"/>
                <a:cs typeface="Arial"/>
                <a:sym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sz="1800" dirty="0">
              <a:cs typeface="Arial" panose="020B0604020202020204" pitchFamily="34" charset="0"/>
            </a:endParaRPr>
          </a:p>
          <a:p>
            <a:pPr>
              <a:lnSpc>
                <a:spcPct val="150000"/>
              </a:lnSpc>
            </a:pPr>
            <a:r>
              <a:rPr lang="en-US" sz="1800" dirty="0">
                <a:cs typeface="Arial" panose="020B0604020202020204" pitchFamily="34" charset="0"/>
              </a:rPr>
              <a:t>Permit requests are to be submitted in a timely manner to ensure an estimate is created. We ask for at least 30 days for review and approval. </a:t>
            </a:r>
          </a:p>
          <a:p>
            <a:pPr>
              <a:lnSpc>
                <a:spcPct val="150000"/>
              </a:lnSpc>
            </a:pPr>
            <a:r>
              <a:rPr lang="en-US" sz="1800" dirty="0">
                <a:cs typeface="Arial" panose="020B0604020202020204" pitchFamily="34" charset="0"/>
              </a:rPr>
              <a:t>The starting point of the event generally determines the Regional Command in charge of the event.</a:t>
            </a:r>
          </a:p>
          <a:p>
            <a:pPr>
              <a:lnSpc>
                <a:spcPct val="150000"/>
              </a:lnSpc>
            </a:pPr>
            <a:r>
              <a:rPr lang="en-US" sz="1800" dirty="0">
                <a:cs typeface="Arial" panose="020B0604020202020204" pitchFamily="34" charset="0"/>
              </a:rPr>
              <a:t>Estimates are based on the need for public safety and the officer’s experience.</a:t>
            </a:r>
          </a:p>
          <a:p>
            <a:pPr lvl="1">
              <a:lnSpc>
                <a:spcPct val="150000"/>
              </a:lnSpc>
            </a:pPr>
            <a:r>
              <a:rPr lang="en-US" sz="1600" dirty="0">
                <a:cs typeface="Arial" panose="020B0604020202020204" pitchFamily="34" charset="0"/>
              </a:rPr>
              <a:t>All events require one supervisor, Sergeant or Lieutenant, in charge of the officers providing traffic control.</a:t>
            </a:r>
          </a:p>
          <a:p>
            <a:pPr>
              <a:lnSpc>
                <a:spcPct val="150000"/>
              </a:lnSpc>
            </a:pPr>
            <a:r>
              <a:rPr lang="en-US" sz="1800" dirty="0">
                <a:cs typeface="Arial" panose="020B0604020202020204" pitchFamily="34" charset="0"/>
              </a:rPr>
              <a:t>Minimum number of officers that are needed to provide adequate traffic control and ensure public safety for the event but</a:t>
            </a:r>
            <a:r>
              <a:rPr lang="en-US" sz="1800" b="1" dirty="0">
                <a:cs typeface="Arial" panose="020B0604020202020204" pitchFamily="34" charset="0"/>
              </a:rPr>
              <a:t> can change at the discretion of the handling Officer.</a:t>
            </a:r>
            <a:endParaRPr lang="en-US" b="1" dirty="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89876" y="5139014"/>
            <a:ext cx="1005845" cy="1420955"/>
          </a:xfrm>
          <a:prstGeom prst="rect">
            <a:avLst/>
          </a:prstGeom>
        </p:spPr>
      </p:pic>
    </p:spTree>
    <p:extLst>
      <p:ext uri="{BB962C8B-B14F-4D97-AF65-F5344CB8AC3E}">
        <p14:creationId xmlns:p14="http://schemas.microsoft.com/office/powerpoint/2010/main" val="185817374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20CCA-4DE1-4F56-F725-A835BC1F93EA}"/>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622EEE7B-2756-F4A5-B07D-5FDDF681C926}"/>
              </a:ext>
            </a:extLst>
          </p:cNvPr>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Code Enforcement Food Safety</a:t>
            </a:r>
            <a:endParaRPr b="1" dirty="0">
              <a:solidFill>
                <a:schemeClr val="tx1"/>
              </a:solidFill>
            </a:endParaRPr>
          </a:p>
        </p:txBody>
      </p:sp>
    </p:spTree>
    <p:extLst>
      <p:ext uri="{BB962C8B-B14F-4D97-AF65-F5344CB8AC3E}">
        <p14:creationId xmlns:p14="http://schemas.microsoft.com/office/powerpoint/2010/main" val="76915397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7FA4-64C5-53F9-A7A6-36B2A5C66E4A}"/>
            </a:ext>
          </a:extLst>
        </p:cNvPr>
        <p:cNvGrpSpPr/>
        <p:nvPr/>
      </p:nvGrpSpPr>
      <p:grpSpPr>
        <a:xfrm>
          <a:off x="0" y="0"/>
          <a:ext cx="0" cy="0"/>
          <a:chOff x="0" y="0"/>
          <a:chExt cx="0" cy="0"/>
        </a:xfrm>
      </p:grpSpPr>
      <p:sp>
        <p:nvSpPr>
          <p:cNvPr id="216" name="Slide Number Placeholder 5">
            <a:extLst>
              <a:ext uri="{FF2B5EF4-FFF2-40B4-BE49-F238E27FC236}">
                <a16:creationId xmlns:a16="http://schemas.microsoft.com/office/drawing/2014/main" id="{82F362DD-29FD-8A9D-B76B-93C714155116}"/>
              </a:ext>
            </a:extLst>
          </p:cNvPr>
          <p:cNvSpPr txBox="1">
            <a:spLocks noGrp="1"/>
          </p:cNvSpPr>
          <p:nvPr>
            <p:ph type="sldNum" sz="quarter" idx="2"/>
          </p:nvPr>
        </p:nvSpPr>
        <p:spPr>
          <a:xfrm>
            <a:off x="11277403" y="5849492"/>
            <a:ext cx="450216" cy="866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endParaRPr lang="en-US" dirty="0"/>
          </a:p>
          <a:p>
            <a:endParaRPr dirty="0"/>
          </a:p>
        </p:txBody>
      </p:sp>
      <p:sp>
        <p:nvSpPr>
          <p:cNvPr id="8" name="TextBox 7">
            <a:extLst>
              <a:ext uri="{FF2B5EF4-FFF2-40B4-BE49-F238E27FC236}">
                <a16:creationId xmlns:a16="http://schemas.microsoft.com/office/drawing/2014/main" id="{2D7DE8CC-9EDA-7119-CABB-7066A7E8C007}"/>
              </a:ext>
            </a:extLst>
          </p:cNvPr>
          <p:cNvSpPr txBox="1"/>
          <p:nvPr/>
        </p:nvSpPr>
        <p:spPr>
          <a:xfrm>
            <a:off x="3047281" y="1428100"/>
            <a:ext cx="6094562" cy="4001801"/>
          </a:xfrm>
          <a:prstGeom prst="rect">
            <a:avLst/>
          </a:prstGeom>
          <a:noFill/>
        </p:spPr>
        <p:txBody>
          <a:bodyPr wrap="square">
            <a:spAutoFit/>
          </a:bodyPr>
          <a:lstStyle/>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CODE ENFORCEMENT DEPARTMENT – FOOD SAFETY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Applications for Temporary Food Permits must be submitted prior to event.</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Applications must be submitted in person at the One Stop Shop – 811 Texas Ave, or via e-mail to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foodinspectionpermits@elpasotexas.gov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Inspector will contact vendors on the week of the event to set up an appointment and go over the requirements.</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inspector encounters vendors serving food items without a permit, a Cease Operations Notice and/or Citation will be issued.</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information on fees, please cal</a:t>
            </a:r>
            <a:r>
              <a:rPr lang="en-US" kern="100" dirty="0">
                <a:latin typeface="Aptos" panose="020B0004020202020204" pitchFamily="34" charset="0"/>
                <a:ea typeface="Aptos" panose="020B0004020202020204" pitchFamily="34" charset="0"/>
                <a:cs typeface="Times New Roman" panose="02020603050405020304" pitchFamily="18" charset="0"/>
              </a:rPr>
              <a:t>l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(915) 212-1510.</a:t>
            </a:r>
          </a:p>
        </p:txBody>
      </p:sp>
    </p:spTree>
    <p:extLst>
      <p:ext uri="{BB962C8B-B14F-4D97-AF65-F5344CB8AC3E}">
        <p14:creationId xmlns:p14="http://schemas.microsoft.com/office/powerpoint/2010/main" val="103798416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 Placeholder 3"/>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El Paso Parks &amp; Recreation</a:t>
            </a:r>
            <a:endParaRPr b="1" dirty="0">
              <a:solidFill>
                <a:schemeClr val="tx1"/>
              </a:solidFill>
            </a:endParaRPr>
          </a:p>
        </p:txBody>
      </p:sp>
    </p:spTree>
    <p:extLst>
      <p:ext uri="{BB962C8B-B14F-4D97-AF65-F5344CB8AC3E}">
        <p14:creationId xmlns:p14="http://schemas.microsoft.com/office/powerpoint/2010/main" val="387754551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lide Number Placeholder 5"/>
          <p:cNvSpPr txBox="1">
            <a:spLocks noGrp="1"/>
          </p:cNvSpPr>
          <p:nvPr>
            <p:ph type="sldNum" sz="quarter" idx="2"/>
          </p:nvPr>
        </p:nvSpPr>
        <p:spPr>
          <a:xfrm>
            <a:off x="11277403" y="5849492"/>
            <a:ext cx="450216" cy="866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endParaRPr lang="en-US" dirty="0"/>
          </a:p>
          <a:p>
            <a:endParaRPr dirty="0"/>
          </a:p>
        </p:txBody>
      </p:sp>
      <p:pic>
        <p:nvPicPr>
          <p:cNvPr id="8" name="Picture 4">
            <a:extLst>
              <a:ext uri="{FF2B5EF4-FFF2-40B4-BE49-F238E27FC236}">
                <a16:creationId xmlns:a16="http://schemas.microsoft.com/office/drawing/2014/main" id="{98295022-F19C-45A0-9614-E918C8F3B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20" y="355632"/>
            <a:ext cx="259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D76F36C7-21C4-4BBD-AE87-A20C6073EB58}"/>
              </a:ext>
            </a:extLst>
          </p:cNvPr>
          <p:cNvSpPr>
            <a:spLocks noGrp="1"/>
          </p:cNvSpPr>
          <p:nvPr>
            <p:ph type="title"/>
          </p:nvPr>
        </p:nvSpPr>
        <p:spPr>
          <a:xfrm>
            <a:off x="571501" y="2074850"/>
            <a:ext cx="2560638" cy="287338"/>
          </a:xfrm>
        </p:spPr>
        <p:txBody>
          <a:bodyPr anchor="ctr">
            <a:normAutofit fontScale="90000"/>
          </a:bodyPr>
          <a:lstStyle/>
          <a:p>
            <a:pPr>
              <a:buClr>
                <a:srgbClr val="00B050"/>
              </a:buClr>
              <a:defRPr/>
            </a:pPr>
            <a:r>
              <a:rPr lang="en-US" altLang="en-US" sz="1200" b="1" dirty="0">
                <a:solidFill>
                  <a:schemeClr val="tx1"/>
                </a:solidFill>
              </a:rPr>
              <a:t>Calendar Park 401 E. San Antonio </a:t>
            </a:r>
          </a:p>
        </p:txBody>
      </p:sp>
      <p:pic>
        <p:nvPicPr>
          <p:cNvPr id="10" name="Picture 3">
            <a:extLst>
              <a:ext uri="{FF2B5EF4-FFF2-40B4-BE49-F238E27FC236}">
                <a16:creationId xmlns:a16="http://schemas.microsoft.com/office/drawing/2014/main" id="{19C47C6B-9A39-43E8-B30C-A805C3D17B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9736" y="354432"/>
            <a:ext cx="22510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3E985269-577D-4242-BA66-918C8947D166}"/>
              </a:ext>
            </a:extLst>
          </p:cNvPr>
          <p:cNvSpPr txBox="1">
            <a:spLocks/>
          </p:cNvSpPr>
          <p:nvPr/>
        </p:nvSpPr>
        <p:spPr bwMode="auto">
          <a:xfrm>
            <a:off x="8628858" y="2061377"/>
            <a:ext cx="1916111" cy="325436"/>
          </a:xfrm>
          <a:prstGeom prst="rect">
            <a:avLst/>
          </a:prstGeom>
          <a:noFill/>
          <a:ln>
            <a:noFill/>
          </a:ln>
        </p:spPr>
        <p:txBody>
          <a:bodyPr anchor="ctr"/>
          <a:lstStyle>
            <a:lvl1pPr algn="l" rtl="0" eaLnBrk="0" fontAlgn="base" hangingPunct="0">
              <a:spcBef>
                <a:spcPct val="0"/>
              </a:spcBef>
              <a:spcAft>
                <a:spcPct val="0"/>
              </a:spcAft>
              <a:defRPr sz="20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buClr>
                <a:srgbClr val="00B050"/>
              </a:buClr>
              <a:defRPr/>
            </a:pPr>
            <a:r>
              <a:rPr lang="en-US" altLang="en-US" sz="1100" kern="0" dirty="0">
                <a:solidFill>
                  <a:schemeClr val="tx1"/>
                </a:solidFill>
                <a:latin typeface="Proxima Nova"/>
              </a:rPr>
              <a:t>Cleveland Square Park</a:t>
            </a:r>
          </a:p>
        </p:txBody>
      </p:sp>
      <p:pic>
        <p:nvPicPr>
          <p:cNvPr id="12" name="Picture 5">
            <a:extLst>
              <a:ext uri="{FF2B5EF4-FFF2-40B4-BE49-F238E27FC236}">
                <a16:creationId xmlns:a16="http://schemas.microsoft.com/office/drawing/2014/main" id="{E72BBB17-C44D-4637-AAA3-6F491AC5D3ED}"/>
              </a:ext>
            </a:extLst>
          </p:cNvPr>
          <p:cNvPicPr>
            <a:picLocks noChangeAspect="1"/>
          </p:cNvPicPr>
          <p:nvPr/>
        </p:nvPicPr>
        <p:blipFill>
          <a:blip r:embed="rId4">
            <a:extLst>
              <a:ext uri="{28A0092B-C50C-407E-A947-70E740481C1C}">
                <a14:useLocalDpi xmlns:a14="http://schemas.microsoft.com/office/drawing/2010/main" val="0"/>
              </a:ext>
            </a:extLst>
          </a:blip>
          <a:srcRect l="6664" r="8371"/>
          <a:stretch>
            <a:fillRect/>
          </a:stretch>
        </p:blipFill>
        <p:spPr bwMode="auto">
          <a:xfrm>
            <a:off x="4554539" y="355632"/>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a:extLst>
              <a:ext uri="{FF2B5EF4-FFF2-40B4-BE49-F238E27FC236}">
                <a16:creationId xmlns:a16="http://schemas.microsoft.com/office/drawing/2014/main" id="{A7CE4C11-9D8A-44FB-BDF0-99D0B7D7C0DE}"/>
              </a:ext>
            </a:extLst>
          </p:cNvPr>
          <p:cNvSpPr>
            <a:spLocks noChangeArrowheads="1"/>
          </p:cNvSpPr>
          <p:nvPr/>
        </p:nvSpPr>
        <p:spPr bwMode="auto">
          <a:xfrm>
            <a:off x="5128419" y="2089550"/>
            <a:ext cx="18192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100" b="1" dirty="0">
                <a:latin typeface="Proxima Nova"/>
              </a:rPr>
              <a:t>Firefighters Memorial </a:t>
            </a:r>
          </a:p>
        </p:txBody>
      </p:sp>
      <p:sp>
        <p:nvSpPr>
          <p:cNvPr id="14" name="Rectangle 7">
            <a:extLst>
              <a:ext uri="{FF2B5EF4-FFF2-40B4-BE49-F238E27FC236}">
                <a16:creationId xmlns:a16="http://schemas.microsoft.com/office/drawing/2014/main" id="{FB4611CA-2F36-42F8-84AA-8D04D7BAE740}"/>
              </a:ext>
            </a:extLst>
          </p:cNvPr>
          <p:cNvSpPr>
            <a:spLocks noChangeArrowheads="1"/>
          </p:cNvSpPr>
          <p:nvPr/>
        </p:nvSpPr>
        <p:spPr bwMode="auto">
          <a:xfrm>
            <a:off x="4554539" y="974725"/>
            <a:ext cx="892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dirty="0">
                <a:latin typeface="Arial" panose="020B0604020202020204" pitchFamily="34" charset="0"/>
              </a:rPr>
              <a:t>316 W. Overland</a:t>
            </a:r>
          </a:p>
        </p:txBody>
      </p:sp>
      <p:pic>
        <p:nvPicPr>
          <p:cNvPr id="15" name="Picture 8">
            <a:extLst>
              <a:ext uri="{FF2B5EF4-FFF2-40B4-BE49-F238E27FC236}">
                <a16:creationId xmlns:a16="http://schemas.microsoft.com/office/drawing/2014/main" id="{EE3E31A2-DE13-4041-B494-C47F1F1C09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638" y="2539352"/>
            <a:ext cx="25908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a:extLst>
              <a:ext uri="{FF2B5EF4-FFF2-40B4-BE49-F238E27FC236}">
                <a16:creationId xmlns:a16="http://schemas.microsoft.com/office/drawing/2014/main" id="{CB323BA3-73FF-4542-872A-BCDD5CE24B91}"/>
              </a:ext>
            </a:extLst>
          </p:cNvPr>
          <p:cNvSpPr>
            <a:spLocks noChangeArrowheads="1"/>
          </p:cNvSpPr>
          <p:nvPr/>
        </p:nvSpPr>
        <p:spPr bwMode="auto">
          <a:xfrm>
            <a:off x="646329" y="4313332"/>
            <a:ext cx="22609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100" b="1" dirty="0">
                <a:latin typeface="Proxima Nova"/>
              </a:rPr>
              <a:t>Lions Plazita 910. S. Santa Fe</a:t>
            </a:r>
          </a:p>
        </p:txBody>
      </p:sp>
      <p:pic>
        <p:nvPicPr>
          <p:cNvPr id="17" name="Picture 10">
            <a:extLst>
              <a:ext uri="{FF2B5EF4-FFF2-40B4-BE49-F238E27FC236}">
                <a16:creationId xmlns:a16="http://schemas.microsoft.com/office/drawing/2014/main" id="{538013F5-EE9B-4C2F-8473-863B72AA2A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49776" y="2582211"/>
            <a:ext cx="26765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a:extLst>
              <a:ext uri="{FF2B5EF4-FFF2-40B4-BE49-F238E27FC236}">
                <a16:creationId xmlns:a16="http://schemas.microsoft.com/office/drawing/2014/main" id="{803CE1F4-623C-41C7-ABCD-D36EAAB78A2B}"/>
              </a:ext>
            </a:extLst>
          </p:cNvPr>
          <p:cNvSpPr>
            <a:spLocks noChangeArrowheads="1"/>
          </p:cNvSpPr>
          <p:nvPr/>
        </p:nvSpPr>
        <p:spPr bwMode="auto">
          <a:xfrm>
            <a:off x="4649358" y="4343735"/>
            <a:ext cx="25721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100" b="1" dirty="0">
                <a:latin typeface="Proxima Nova"/>
              </a:rPr>
              <a:t>Pioneer Plaza Mills and El Paso St.</a:t>
            </a:r>
          </a:p>
        </p:txBody>
      </p:sp>
      <p:pic>
        <p:nvPicPr>
          <p:cNvPr id="19" name="Picture 13">
            <a:extLst>
              <a:ext uri="{FF2B5EF4-FFF2-40B4-BE49-F238E27FC236}">
                <a16:creationId xmlns:a16="http://schemas.microsoft.com/office/drawing/2014/main" id="{F3385638-4961-4155-8EDA-2C58B393001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39736" y="2540335"/>
            <a:ext cx="225107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4">
            <a:extLst>
              <a:ext uri="{FF2B5EF4-FFF2-40B4-BE49-F238E27FC236}">
                <a16:creationId xmlns:a16="http://schemas.microsoft.com/office/drawing/2014/main" id="{2C7F50DD-F0C7-498D-AA98-726BC16A958B}"/>
              </a:ext>
            </a:extLst>
          </p:cNvPr>
          <p:cNvSpPr>
            <a:spLocks noChangeArrowheads="1"/>
          </p:cNvSpPr>
          <p:nvPr/>
        </p:nvSpPr>
        <p:spPr bwMode="auto">
          <a:xfrm>
            <a:off x="8411369" y="4343735"/>
            <a:ext cx="23510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100" b="1" dirty="0">
                <a:latin typeface="Proxima Nova"/>
              </a:rPr>
              <a:t>Union Plaza Park 117 Anthony</a:t>
            </a:r>
          </a:p>
        </p:txBody>
      </p:sp>
      <p:pic>
        <p:nvPicPr>
          <p:cNvPr id="21" name="Picture 16">
            <a:extLst>
              <a:ext uri="{FF2B5EF4-FFF2-40B4-BE49-F238E27FC236}">
                <a16:creationId xmlns:a16="http://schemas.microsoft.com/office/drawing/2014/main" id="{5C5A800F-085A-4A1C-8183-822ABE15C4E3}"/>
              </a:ext>
            </a:extLst>
          </p:cNvPr>
          <p:cNvPicPr>
            <a:picLocks noChangeAspect="1"/>
          </p:cNvPicPr>
          <p:nvPr/>
        </p:nvPicPr>
        <p:blipFill>
          <a:blip r:embed="rId8">
            <a:extLst>
              <a:ext uri="{28A0092B-C50C-407E-A947-70E740481C1C}">
                <a14:useLocalDpi xmlns:a14="http://schemas.microsoft.com/office/drawing/2010/main" val="0"/>
              </a:ext>
            </a:extLst>
          </a:blip>
          <a:srcRect t="32414" b="17763"/>
          <a:stretch>
            <a:fillRect/>
          </a:stretch>
        </p:blipFill>
        <p:spPr bwMode="auto">
          <a:xfrm>
            <a:off x="525464" y="4719013"/>
            <a:ext cx="4889500" cy="182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3">
            <a:extLst>
              <a:ext uri="{FF2B5EF4-FFF2-40B4-BE49-F238E27FC236}">
                <a16:creationId xmlns:a16="http://schemas.microsoft.com/office/drawing/2014/main" id="{5664E397-B78A-4788-A20E-6BC564963D57}"/>
              </a:ext>
            </a:extLst>
          </p:cNvPr>
          <p:cNvSpPr txBox="1">
            <a:spLocks/>
          </p:cNvSpPr>
          <p:nvPr/>
        </p:nvSpPr>
        <p:spPr bwMode="auto">
          <a:xfrm>
            <a:off x="8284173" y="4846888"/>
            <a:ext cx="2362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0" indent="0" algn="l" rtl="0" eaLnBrk="0" fontAlgn="base" hangingPunct="0">
              <a:spcBef>
                <a:spcPct val="20000"/>
              </a:spcBef>
              <a:spcAft>
                <a:spcPct val="0"/>
              </a:spcAft>
              <a:buNone/>
              <a:defRPr sz="1400">
                <a:solidFill>
                  <a:schemeClr val="tx1"/>
                </a:solidFill>
                <a:latin typeface="Arial" panose="020B0604020202020204" pitchFamily="34" charset="0"/>
                <a:ea typeface="+mn-ea"/>
                <a:cs typeface="+mn-cs"/>
              </a:defRPr>
            </a:lvl1pPr>
            <a:lvl2pPr marL="457200" indent="0" algn="l" rtl="0" eaLnBrk="0" fontAlgn="base" hangingPunct="0">
              <a:spcBef>
                <a:spcPct val="20000"/>
              </a:spcBef>
              <a:spcAft>
                <a:spcPct val="0"/>
              </a:spcAft>
              <a:buNone/>
              <a:defRPr sz="1200">
                <a:solidFill>
                  <a:schemeClr val="tx1"/>
                </a:solidFill>
                <a:latin typeface="Arial" panose="020B0604020202020204" pitchFamily="34" charset="0"/>
              </a:defRPr>
            </a:lvl2pPr>
            <a:lvl3pPr marL="914400" indent="0" algn="l" rtl="0" eaLnBrk="0" fontAlgn="base" hangingPunct="0">
              <a:spcBef>
                <a:spcPct val="20000"/>
              </a:spcBef>
              <a:spcAft>
                <a:spcPct val="0"/>
              </a:spcAft>
              <a:buNone/>
              <a:defRPr sz="1000">
                <a:solidFill>
                  <a:schemeClr val="tx1"/>
                </a:solidFill>
                <a:latin typeface="Arial" panose="020B0604020202020204" pitchFamily="34" charset="0"/>
              </a:defRPr>
            </a:lvl3pPr>
            <a:lvl4pPr marL="1371600" indent="0" algn="l" rtl="0" eaLnBrk="0" fontAlgn="base" hangingPunct="0">
              <a:spcBef>
                <a:spcPct val="20000"/>
              </a:spcBef>
              <a:spcAft>
                <a:spcPct val="0"/>
              </a:spcAft>
              <a:buNone/>
              <a:defRPr sz="900">
                <a:solidFill>
                  <a:schemeClr val="tx1"/>
                </a:solidFill>
                <a:latin typeface="Arial" panose="020B0604020202020204" pitchFamily="34" charset="0"/>
              </a:defRPr>
            </a:lvl4pPr>
            <a:lvl5pPr marL="1828800" indent="0" algn="l" rtl="0" eaLnBrk="0" fontAlgn="base" hangingPunct="0">
              <a:spcBef>
                <a:spcPct val="20000"/>
              </a:spcBef>
              <a:spcAft>
                <a:spcPct val="0"/>
              </a:spcAft>
              <a:buNone/>
              <a:defRPr sz="900">
                <a:solidFill>
                  <a:schemeClr val="tx1"/>
                </a:solidFill>
                <a:latin typeface="Arial" panose="020B0604020202020204" pitchFamily="34" charset="0"/>
              </a:defRPr>
            </a:lvl5pPr>
            <a:lvl6pPr marL="2286000" indent="0" algn="l" rtl="0" fontAlgn="base">
              <a:spcBef>
                <a:spcPct val="20000"/>
              </a:spcBef>
              <a:spcAft>
                <a:spcPct val="0"/>
              </a:spcAft>
              <a:buNone/>
              <a:defRPr sz="900">
                <a:solidFill>
                  <a:schemeClr val="tx1"/>
                </a:solidFill>
                <a:latin typeface="+mn-lt"/>
              </a:defRPr>
            </a:lvl6pPr>
            <a:lvl7pPr marL="2743200" indent="0" algn="l" rtl="0" fontAlgn="base">
              <a:spcBef>
                <a:spcPct val="20000"/>
              </a:spcBef>
              <a:spcAft>
                <a:spcPct val="0"/>
              </a:spcAft>
              <a:buNone/>
              <a:defRPr sz="900">
                <a:solidFill>
                  <a:schemeClr val="tx1"/>
                </a:solidFill>
                <a:latin typeface="+mn-lt"/>
              </a:defRPr>
            </a:lvl7pPr>
            <a:lvl8pPr marL="3200400" indent="0" algn="l" rtl="0" fontAlgn="base">
              <a:spcBef>
                <a:spcPct val="20000"/>
              </a:spcBef>
              <a:spcAft>
                <a:spcPct val="0"/>
              </a:spcAft>
              <a:buNone/>
              <a:defRPr sz="900">
                <a:solidFill>
                  <a:schemeClr val="tx1"/>
                </a:solidFill>
                <a:latin typeface="+mn-lt"/>
              </a:defRPr>
            </a:lvl8pPr>
            <a:lvl9pPr marL="3657600" indent="0" algn="l" rtl="0" fontAlgn="base">
              <a:spcBef>
                <a:spcPct val="20000"/>
              </a:spcBef>
              <a:spcAft>
                <a:spcPct val="0"/>
              </a:spcAft>
              <a:buNone/>
              <a:defRPr sz="900">
                <a:solidFill>
                  <a:schemeClr val="tx1"/>
                </a:solidFill>
                <a:latin typeface="+mn-lt"/>
              </a:defRPr>
            </a:lvl9pPr>
          </a:lstStyle>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1" i="0" u="none" strike="noStrike" kern="0" cap="none" spc="0" normalizeH="0" baseline="0" noProof="0" dirty="0">
                <a:ln>
                  <a:noFill/>
                </a:ln>
                <a:effectLst/>
                <a:uLnTx/>
                <a:uFillTx/>
                <a:latin typeface="Proxima Nova"/>
              </a:rPr>
              <a:t>Arts &amp; crafts spaces</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1" i="0" u="none" strike="noStrike" kern="0" cap="none" spc="0" normalizeH="0" baseline="0" noProof="0" dirty="0">
                <a:ln>
                  <a:noFill/>
                </a:ln>
                <a:effectLst/>
                <a:uLnTx/>
                <a:uFillTx/>
                <a:latin typeface="Proxima Nova"/>
              </a:rPr>
              <a:t>Small stage</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1" i="0" u="none" strike="noStrike" kern="0" cap="none" spc="0" normalizeH="0" baseline="0" noProof="0" dirty="0">
                <a:ln>
                  <a:noFill/>
                </a:ln>
                <a:effectLst/>
                <a:uLnTx/>
                <a:uFillTx/>
                <a:latin typeface="Proxima Nova"/>
              </a:rPr>
              <a:t>Splash pad</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1" i="0" u="none" strike="noStrike" kern="0" cap="none" spc="0" normalizeH="0" baseline="0" noProof="0" dirty="0">
                <a:ln>
                  <a:noFill/>
                </a:ln>
                <a:effectLst/>
                <a:uLnTx/>
                <a:uFillTx/>
                <a:latin typeface="Proxima Nova"/>
              </a:rPr>
              <a:t>Open game areas</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1" i="0" u="none" strike="noStrike" kern="0" cap="none" spc="0" normalizeH="0" baseline="0" noProof="0" dirty="0">
                <a:ln>
                  <a:noFill/>
                </a:ln>
                <a:effectLst/>
                <a:uLnTx/>
                <a:uFillTx/>
                <a:latin typeface="Proxima Nova"/>
              </a:rPr>
              <a:t>Green areas </a:t>
            </a:r>
          </a:p>
          <a:p>
            <a:pPr marL="285750" marR="0" lvl="0"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1" i="0" u="none" strike="noStrike" kern="0" cap="none" spc="0" normalizeH="0" baseline="0" noProof="0" dirty="0">
                <a:ln>
                  <a:noFill/>
                </a:ln>
                <a:effectLst/>
                <a:uLnTx/>
                <a:uFillTx/>
                <a:latin typeface="Proxima Nova"/>
              </a:rPr>
              <a:t>Special requirements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3" name="Rectangle 2"/>
          <p:cNvSpPr/>
          <p:nvPr/>
        </p:nvSpPr>
        <p:spPr>
          <a:xfrm>
            <a:off x="5414964" y="5416874"/>
            <a:ext cx="2309811" cy="430887"/>
          </a:xfrm>
          <a:prstGeom prst="rect">
            <a:avLst/>
          </a:prstGeom>
        </p:spPr>
        <p:txBody>
          <a:bodyPr wrap="square">
            <a:spAutoFit/>
          </a:bodyPr>
          <a:lstStyle/>
          <a:p>
            <a:r>
              <a:rPr lang="en-US" altLang="en-US" sz="1100" b="1" dirty="0">
                <a:latin typeface="Proxima Nova"/>
              </a:rPr>
              <a:t>San Jacinto Plaza</a:t>
            </a:r>
          </a:p>
          <a:p>
            <a:r>
              <a:rPr lang="en-US" altLang="en-US" sz="1100" b="1" dirty="0">
                <a:latin typeface="Proxima Nova"/>
              </a:rPr>
              <a:t>111 Mills St.</a:t>
            </a:r>
            <a:endParaRPr lang="en-US" sz="1100" b="1" dirty="0">
              <a:latin typeface="Proxima Nova"/>
            </a:endParaRPr>
          </a:p>
        </p:txBody>
      </p:sp>
    </p:spTree>
    <p:extLst>
      <p:ext uri="{BB962C8B-B14F-4D97-AF65-F5344CB8AC3E}">
        <p14:creationId xmlns:p14="http://schemas.microsoft.com/office/powerpoint/2010/main" val="226831069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466850" y="434086"/>
            <a:ext cx="9134475" cy="1126736"/>
          </a:xfrm>
        </p:spPr>
        <p:txBody>
          <a:bodyPr>
            <a:noAutofit/>
          </a:bodyPr>
          <a:lstStyle/>
          <a:p>
            <a:r>
              <a:rPr lang="en-US" altLang="en-US" sz="4800" b="1" dirty="0">
                <a:latin typeface="Arial" panose="020B0604020202020204" pitchFamily="34" charset="0"/>
              </a:rPr>
              <a:t>Special Events at San Jacinto </a:t>
            </a:r>
          </a:p>
        </p:txBody>
      </p:sp>
      <p:sp>
        <p:nvSpPr>
          <p:cNvPr id="5" name="TextBox 4">
            <a:extLst>
              <a:ext uri="{FF2B5EF4-FFF2-40B4-BE49-F238E27FC236}">
                <a16:creationId xmlns:a16="http://schemas.microsoft.com/office/drawing/2014/main" id="{14D5FFCF-72F5-0ADD-0C52-40A21B098E22}"/>
              </a:ext>
            </a:extLst>
          </p:cNvPr>
          <p:cNvSpPr txBox="1"/>
          <p:nvPr/>
        </p:nvSpPr>
        <p:spPr>
          <a:xfrm>
            <a:off x="1466850" y="1707119"/>
            <a:ext cx="7674717" cy="3764300"/>
          </a:xfrm>
          <a:prstGeom prst="rect">
            <a:avLst/>
          </a:prstGeom>
          <a:noFill/>
        </p:spPr>
        <p:txBody>
          <a:bodyPr wrap="square">
            <a:spAutoFit/>
          </a:bodyPr>
          <a:lstStyle/>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Maximum 8 general vendors allowed (NO food vendors on SJP grounds)</a:t>
            </a:r>
          </a:p>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Only 10' x 10' canopies/tents permitted</a:t>
            </a:r>
          </a:p>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NO STAKING - use sandbags or water barrels only</a:t>
            </a:r>
          </a:p>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No jumping balloons, obstacle courses, or mechanical amusements</a:t>
            </a:r>
          </a:p>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Site plan must include vegetation protection plan</a:t>
            </a:r>
          </a:p>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Parks &amp; Recreation security required for adjacent street events</a:t>
            </a:r>
          </a:p>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Electricity use incurs extra fee</a:t>
            </a:r>
          </a:p>
          <a:p>
            <a:pPr marL="342900" marR="0" lvl="0" indent="-342900" algn="ctr">
              <a:lnSpc>
                <a:spcPct val="115000"/>
              </a:lnSpc>
              <a:spcAft>
                <a:spcPts val="800"/>
              </a:spcAft>
              <a:buSzPts val="1000"/>
              <a:buFont typeface="Symbol" panose="05050102010706020507" pitchFamily="18" charset="2"/>
              <a:buChar char=""/>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Events after 5pm and weekends are considered prime time (higher fees)</a:t>
            </a:r>
          </a:p>
          <a:p>
            <a:pPr marL="0" marR="0" algn="ctr">
              <a:lnSpc>
                <a:spcPct val="115000"/>
              </a:lnSpc>
              <a:spcAft>
                <a:spcPts val="800"/>
              </a:spcAft>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Application and fees due 30 days before event</a:t>
            </a:r>
          </a:p>
        </p:txBody>
      </p:sp>
    </p:spTree>
    <p:extLst>
      <p:ext uri="{BB962C8B-B14F-4D97-AF65-F5344CB8AC3E}">
        <p14:creationId xmlns:p14="http://schemas.microsoft.com/office/powerpoint/2010/main" val="230221512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DDC5C-7DA5-970E-DCAB-0B76494B94CB}"/>
              </a:ext>
            </a:extLst>
          </p:cNvPr>
          <p:cNvPicPr>
            <a:picLocks noChangeAspect="1"/>
          </p:cNvPicPr>
          <p:nvPr/>
        </p:nvPicPr>
        <p:blipFill>
          <a:blip r:embed="rId2"/>
          <a:stretch>
            <a:fillRect/>
          </a:stretch>
        </p:blipFill>
        <p:spPr>
          <a:xfrm>
            <a:off x="3176180" y="875943"/>
            <a:ext cx="5839640" cy="5106113"/>
          </a:xfrm>
          <a:prstGeom prst="rect">
            <a:avLst/>
          </a:prstGeom>
        </p:spPr>
      </p:pic>
    </p:spTree>
    <p:extLst>
      <p:ext uri="{BB962C8B-B14F-4D97-AF65-F5344CB8AC3E}">
        <p14:creationId xmlns:p14="http://schemas.microsoft.com/office/powerpoint/2010/main" val="214868206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428751" y="641624"/>
            <a:ext cx="3752850" cy="1126736"/>
          </a:xfrm>
        </p:spPr>
        <p:txBody>
          <a:bodyPr>
            <a:noAutofit/>
          </a:bodyPr>
          <a:lstStyle/>
          <a:p>
            <a:r>
              <a:rPr lang="en-US" altLang="en-US" sz="4800" b="1" dirty="0">
                <a:latin typeface="Arial" panose="020B0604020202020204" pitchFamily="34" charset="0"/>
              </a:rPr>
              <a:t>Contact Us</a:t>
            </a:r>
          </a:p>
        </p:txBody>
      </p:sp>
      <p:sp>
        <p:nvSpPr>
          <p:cNvPr id="3" name="Title 1">
            <a:extLst>
              <a:ext uri="{FF2B5EF4-FFF2-40B4-BE49-F238E27FC236}">
                <a16:creationId xmlns:a16="http://schemas.microsoft.com/office/drawing/2014/main" id="{AC22CE0E-B1FC-4692-B96D-F89C1302EF79}"/>
              </a:ext>
            </a:extLst>
          </p:cNvPr>
          <p:cNvSpPr txBox="1">
            <a:spLocks noChangeArrowheads="1"/>
          </p:cNvSpPr>
          <p:nvPr/>
        </p:nvSpPr>
        <p:spPr>
          <a:xfrm>
            <a:off x="1590675" y="1943101"/>
            <a:ext cx="8705850" cy="429577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rgbClr val="1B2657"/>
                </a:solidFill>
                <a:latin typeface="Proxima Nova Medium"/>
                <a:ea typeface="Proxima Nova Medium"/>
                <a:cs typeface="Proxima Nova Medium"/>
                <a:sym typeface="Proxima Nova Medium"/>
              </a:defRPr>
            </a:lvl1pPr>
          </a:lstStyle>
          <a:p>
            <a:pPr algn="ctr">
              <a:lnSpc>
                <a:spcPct val="120000"/>
              </a:lnSpc>
            </a:pPr>
            <a:r>
              <a:rPr lang="en-US" altLang="en-US" sz="3300" b="1" dirty="0">
                <a:latin typeface="Arial" panose="020B0604020202020204" pitchFamily="34" charset="0"/>
                <a:cs typeface="Arial" panose="020B0604020202020204" pitchFamily="34" charset="0"/>
              </a:rPr>
              <a:t>Website:</a:t>
            </a:r>
          </a:p>
          <a:p>
            <a:pPr algn="ctr">
              <a:lnSpc>
                <a:spcPct val="120000"/>
              </a:lnSpc>
            </a:pPr>
            <a:r>
              <a:rPr lang="en-US" altLang="en-US" sz="3000" dirty="0">
                <a:solidFill>
                  <a:srgbClr val="FF0000"/>
                </a:solidFill>
                <a:latin typeface="Arial" panose="020B0604020202020204" pitchFamily="34" charset="0"/>
                <a:cs typeface="Arial" panose="020B0604020202020204" pitchFamily="34" charset="0"/>
                <a:hlinkClick r:id="rId2"/>
              </a:rPr>
              <a:t>www.elpasotexas.gov/parks-and-recreation</a:t>
            </a:r>
            <a:endParaRPr lang="en-US" altLang="en-US" sz="3000" dirty="0">
              <a:solidFill>
                <a:srgbClr val="FF0000"/>
              </a:solidFill>
              <a:latin typeface="Arial" panose="020B0604020202020204" pitchFamily="34" charset="0"/>
              <a:cs typeface="Arial" panose="020B0604020202020204" pitchFamily="34" charset="0"/>
            </a:endParaRPr>
          </a:p>
          <a:p>
            <a:pPr algn="ctr">
              <a:lnSpc>
                <a:spcPct val="120000"/>
              </a:lnSpc>
            </a:pPr>
            <a:br>
              <a:rPr lang="en-US" altLang="en-US" sz="3000" dirty="0">
                <a:solidFill>
                  <a:srgbClr val="0000FF"/>
                </a:solidFill>
                <a:latin typeface="Arial" panose="020B0604020202020204" pitchFamily="34" charset="0"/>
                <a:cs typeface="Arial" panose="020B0604020202020204" pitchFamily="34" charset="0"/>
              </a:rPr>
            </a:br>
            <a:r>
              <a:rPr lang="en-US" altLang="en-US" sz="3000" b="1" dirty="0">
                <a:solidFill>
                  <a:schemeClr val="tx1"/>
                </a:solidFill>
                <a:latin typeface="Arial" panose="020B0604020202020204" pitchFamily="34" charset="0"/>
                <a:cs typeface="Arial" panose="020B0604020202020204" pitchFamily="34" charset="0"/>
              </a:rPr>
              <a:t>Office: </a:t>
            </a:r>
          </a:p>
          <a:p>
            <a:pPr algn="ctr">
              <a:lnSpc>
                <a:spcPct val="120000"/>
              </a:lnSpc>
            </a:pPr>
            <a:r>
              <a:rPr lang="en-US" altLang="en-US" sz="2800" dirty="0">
                <a:solidFill>
                  <a:schemeClr val="tx1"/>
                </a:solidFill>
                <a:latin typeface="Arial" panose="020B0604020202020204" pitchFamily="34" charset="0"/>
                <a:cs typeface="Arial" panose="020B0604020202020204" pitchFamily="34" charset="0"/>
              </a:rPr>
              <a:t>801 Texas 2</a:t>
            </a:r>
            <a:r>
              <a:rPr lang="en-US" altLang="en-US" sz="2800" baseline="30000" dirty="0">
                <a:solidFill>
                  <a:schemeClr val="tx1"/>
                </a:solidFill>
                <a:latin typeface="Arial" panose="020B0604020202020204" pitchFamily="34" charset="0"/>
                <a:cs typeface="Arial" panose="020B0604020202020204" pitchFamily="34" charset="0"/>
              </a:rPr>
              <a:t>nd</a:t>
            </a:r>
            <a:r>
              <a:rPr lang="en-US" altLang="en-US" sz="2800" dirty="0">
                <a:solidFill>
                  <a:schemeClr val="tx1"/>
                </a:solidFill>
                <a:latin typeface="Arial" panose="020B0604020202020204" pitchFamily="34" charset="0"/>
                <a:cs typeface="Arial" panose="020B0604020202020204" pitchFamily="34" charset="0"/>
              </a:rPr>
              <a:t> floor</a:t>
            </a:r>
          </a:p>
          <a:p>
            <a:pPr algn="ctr">
              <a:lnSpc>
                <a:spcPct val="120000"/>
              </a:lnSpc>
            </a:pPr>
            <a:r>
              <a:rPr lang="en-US" altLang="en-US" sz="2800" dirty="0">
                <a:solidFill>
                  <a:schemeClr val="tx1"/>
                </a:solidFill>
                <a:latin typeface="Arial" panose="020B0604020202020204" pitchFamily="34" charset="0"/>
                <a:cs typeface="Arial" panose="020B0604020202020204" pitchFamily="34" charset="0"/>
              </a:rPr>
              <a:t>El Paso, TX 79901</a:t>
            </a:r>
          </a:p>
          <a:p>
            <a:pPr algn="ctr">
              <a:lnSpc>
                <a:spcPct val="120000"/>
              </a:lnSpc>
            </a:pPr>
            <a:endParaRPr lang="en-US" altLang="en-US" sz="2800" dirty="0">
              <a:solidFill>
                <a:schemeClr val="tx1"/>
              </a:solidFill>
              <a:latin typeface="Arial" panose="020B0604020202020204" pitchFamily="34" charset="0"/>
              <a:cs typeface="Arial" panose="020B0604020202020204" pitchFamily="34" charset="0"/>
            </a:endParaRPr>
          </a:p>
          <a:p>
            <a:pPr algn="ctr">
              <a:lnSpc>
                <a:spcPct val="120000"/>
              </a:lnSpc>
            </a:pPr>
            <a:endParaRPr lang="en-US" altLang="en-US" sz="2800" dirty="0">
              <a:solidFill>
                <a:schemeClr val="tx1"/>
              </a:solidFill>
              <a:latin typeface="Arial" panose="020B0604020202020204" pitchFamily="34" charset="0"/>
              <a:cs typeface="Arial" panose="020B0604020202020204" pitchFamily="34" charset="0"/>
            </a:endParaRPr>
          </a:p>
          <a:p>
            <a:pPr algn="ctr">
              <a:lnSpc>
                <a:spcPct val="120000"/>
              </a:lnSpc>
            </a:pPr>
            <a:r>
              <a:rPr lang="en-US" altLang="en-US" sz="2800" b="1" dirty="0">
                <a:solidFill>
                  <a:schemeClr val="tx1"/>
                </a:solidFill>
                <a:latin typeface="Arial" panose="020B0604020202020204" pitchFamily="34" charset="0"/>
                <a:cs typeface="Arial" panose="020B0604020202020204" pitchFamily="34" charset="0"/>
              </a:rPr>
              <a:t>Joe Gaines</a:t>
            </a:r>
          </a:p>
          <a:p>
            <a:pPr algn="ctr">
              <a:lnSpc>
                <a:spcPct val="120000"/>
              </a:lnSpc>
            </a:pPr>
            <a:r>
              <a:rPr lang="en-US" altLang="en-US" sz="2800" dirty="0">
                <a:solidFill>
                  <a:schemeClr val="tx1"/>
                </a:solidFill>
                <a:latin typeface="Arial" panose="020B0604020202020204" pitchFamily="34" charset="0"/>
                <a:cs typeface="Arial" panose="020B0604020202020204" pitchFamily="34" charset="0"/>
              </a:rPr>
              <a:t>(915) 240-3312</a:t>
            </a:r>
          </a:p>
          <a:p>
            <a:pPr algn="ctr">
              <a:lnSpc>
                <a:spcPct val="120000"/>
              </a:lnSpc>
            </a:pPr>
            <a:r>
              <a:rPr lang="en-US" altLang="en-US" sz="2800" dirty="0">
                <a:solidFill>
                  <a:schemeClr val="tx1"/>
                </a:solidFill>
                <a:latin typeface="Arial" panose="020B0604020202020204" pitchFamily="34" charset="0"/>
                <a:cs typeface="Arial" panose="020B0604020202020204" pitchFamily="34" charset="0"/>
                <a:hlinkClick r:id="rId3"/>
              </a:rPr>
              <a:t>gainesje@elpasotexas.gov</a:t>
            </a:r>
            <a:r>
              <a:rPr lang="en-US" altLang="en-US" sz="2800" dirty="0">
                <a:solidFill>
                  <a:schemeClr val="tx1"/>
                </a:solidFill>
                <a:latin typeface="Arial" panose="020B0604020202020204" pitchFamily="34" charset="0"/>
                <a:cs typeface="Arial" panose="020B0604020202020204" pitchFamily="34" charset="0"/>
              </a:rPr>
              <a:t> </a:t>
            </a:r>
          </a:p>
          <a:p>
            <a:pPr algn="ctr"/>
            <a:br>
              <a:rPr lang="en-US" altLang="en-US" dirty="0"/>
            </a:br>
            <a:endParaRPr lang="en-US" altLang="en-US" dirty="0"/>
          </a:p>
        </p:txBody>
      </p:sp>
    </p:spTree>
    <p:extLst>
      <p:ext uri="{BB962C8B-B14F-4D97-AF65-F5344CB8AC3E}">
        <p14:creationId xmlns:p14="http://schemas.microsoft.com/office/powerpoint/2010/main" val="218255310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 Placeholder 3"/>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El Paso Fire Department</a:t>
            </a:r>
            <a:endParaRPr b="1" dirty="0">
              <a:solidFill>
                <a:schemeClr val="tx1"/>
              </a:solidFill>
            </a:endParaRPr>
          </a:p>
        </p:txBody>
      </p:sp>
    </p:spTree>
    <p:extLst>
      <p:ext uri="{BB962C8B-B14F-4D97-AF65-F5344CB8AC3E}">
        <p14:creationId xmlns:p14="http://schemas.microsoft.com/office/powerpoint/2010/main" val="14201483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C0248-54BE-1816-2266-56A62E11FAF4}"/>
            </a:ext>
          </a:extLst>
        </p:cNvPr>
        <p:cNvGrpSpPr/>
        <p:nvPr/>
      </p:nvGrpSpPr>
      <p:grpSpPr>
        <a:xfrm>
          <a:off x="0" y="0"/>
          <a:ext cx="0" cy="0"/>
          <a:chOff x="0" y="0"/>
          <a:chExt cx="0" cy="0"/>
        </a:xfrm>
      </p:grpSpPr>
      <p:sp>
        <p:nvSpPr>
          <p:cNvPr id="216" name="Slide Number Placeholder 5">
            <a:extLst>
              <a:ext uri="{FF2B5EF4-FFF2-40B4-BE49-F238E27FC236}">
                <a16:creationId xmlns:a16="http://schemas.microsoft.com/office/drawing/2014/main" id="{95C3C018-0AC0-DF79-1E42-9767D66B93C5}"/>
              </a:ext>
            </a:extLst>
          </p:cNvPr>
          <p:cNvSpPr txBox="1">
            <a:spLocks noGrp="1"/>
          </p:cNvSpPr>
          <p:nvPr>
            <p:ph type="sldNum" sz="quarter" idx="2"/>
          </p:nvPr>
        </p:nvSpPr>
        <p:spPr>
          <a:xfrm>
            <a:off x="11277403" y="5849492"/>
            <a:ext cx="450216" cy="866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itle 1">
            <a:extLst>
              <a:ext uri="{FF2B5EF4-FFF2-40B4-BE49-F238E27FC236}">
                <a16:creationId xmlns:a16="http://schemas.microsoft.com/office/drawing/2014/main" id="{80CB7E55-9895-CDAA-DF3A-F60F63060A4C}"/>
              </a:ext>
            </a:extLst>
          </p:cNvPr>
          <p:cNvSpPr>
            <a:spLocks noGrp="1"/>
          </p:cNvSpPr>
          <p:nvPr>
            <p:ph type="title"/>
          </p:nvPr>
        </p:nvSpPr>
        <p:spPr>
          <a:xfrm>
            <a:off x="518159" y="301302"/>
            <a:ext cx="10280074" cy="1253178"/>
          </a:xfrm>
        </p:spPr>
        <p:txBody>
          <a:bodyPr>
            <a:normAutofit/>
          </a:bodyPr>
          <a:lstStyle/>
          <a:p>
            <a:pPr algn="ctr"/>
            <a:r>
              <a:rPr lang="en-US" sz="4000" dirty="0"/>
              <a:t>APPLICATION TIMELINE OVERVIEW</a:t>
            </a:r>
            <a:br>
              <a:rPr lang="en-US" sz="4000" dirty="0"/>
            </a:br>
            <a:r>
              <a:rPr lang="en-US" sz="4000" b="1" u="sng" dirty="0">
                <a:latin typeface="Arial" panose="020B0604020202020204" pitchFamily="34" charset="0"/>
              </a:rPr>
              <a:t>Non-Council Item</a:t>
            </a:r>
          </a:p>
        </p:txBody>
      </p:sp>
      <p:graphicFrame>
        <p:nvGraphicFramePr>
          <p:cNvPr id="5" name="Diagram 4">
            <a:extLst>
              <a:ext uri="{FF2B5EF4-FFF2-40B4-BE49-F238E27FC236}">
                <a16:creationId xmlns:a16="http://schemas.microsoft.com/office/drawing/2014/main" id="{765DB821-A3E4-9632-D4ED-6908BE3445C3}"/>
              </a:ext>
            </a:extLst>
          </p:cNvPr>
          <p:cNvGraphicFramePr/>
          <p:nvPr/>
        </p:nvGraphicFramePr>
        <p:xfrm>
          <a:off x="1429789" y="1743075"/>
          <a:ext cx="9270538" cy="4364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228093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428751" y="641624"/>
            <a:ext cx="3752850" cy="1126736"/>
          </a:xfrm>
        </p:spPr>
        <p:txBody>
          <a:bodyPr>
            <a:noAutofit/>
          </a:bodyPr>
          <a:lstStyle/>
          <a:p>
            <a:r>
              <a:rPr lang="en-US" altLang="en-US" sz="4800" b="1" dirty="0">
                <a:latin typeface="Arial" panose="020B0604020202020204" pitchFamily="34" charset="0"/>
              </a:rPr>
              <a:t>Topics</a:t>
            </a:r>
          </a:p>
        </p:txBody>
      </p:sp>
      <p:sp>
        <p:nvSpPr>
          <p:cNvPr id="3" name="Title 1">
            <a:extLst>
              <a:ext uri="{FF2B5EF4-FFF2-40B4-BE49-F238E27FC236}">
                <a16:creationId xmlns:a16="http://schemas.microsoft.com/office/drawing/2014/main" id="{AC22CE0E-B1FC-4692-B96D-F89C1302EF79}"/>
              </a:ext>
            </a:extLst>
          </p:cNvPr>
          <p:cNvSpPr txBox="1">
            <a:spLocks noChangeArrowheads="1"/>
          </p:cNvSpPr>
          <p:nvPr/>
        </p:nvSpPr>
        <p:spPr>
          <a:xfrm>
            <a:off x="1007535" y="2102793"/>
            <a:ext cx="5401734" cy="32777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1B2657"/>
                </a:solidFill>
                <a:latin typeface="Proxima Nova Medium"/>
                <a:ea typeface="Proxima Nova Medium"/>
                <a:cs typeface="Proxima Nova Medium"/>
                <a:sym typeface="Proxima Nova Medium"/>
              </a:defRPr>
            </a:lvl1pPr>
          </a:lstStyle>
          <a:p>
            <a:pPr marL="457200" indent="-457200">
              <a:lnSpc>
                <a:spcPct val="170000"/>
              </a:lnSpc>
              <a:buFont typeface="Arial" panose="020B0604020202020204" pitchFamily="34" charset="0"/>
              <a:buChar char="•"/>
            </a:pPr>
            <a:r>
              <a:rPr lang="en-US" altLang="en-US" sz="3200" b="1" dirty="0">
                <a:latin typeface="Arial" panose="020B0604020202020204" pitchFamily="34" charset="0"/>
                <a:cs typeface="Arial" panose="020B0604020202020204" pitchFamily="34" charset="0"/>
              </a:rPr>
              <a:t>Occupant Load</a:t>
            </a:r>
          </a:p>
          <a:p>
            <a:pPr marL="914400" lvl="1" indent="-457200">
              <a:lnSpc>
                <a:spcPct val="170000"/>
              </a:lnSpc>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Detailed Site Plan</a:t>
            </a:r>
          </a:p>
          <a:p>
            <a:pPr marL="457200" indent="-457200">
              <a:lnSpc>
                <a:spcPct val="170000"/>
              </a:lnSpc>
              <a:buFont typeface="Arial" panose="020B0604020202020204" pitchFamily="34" charset="0"/>
              <a:buChar char="•"/>
            </a:pPr>
            <a:r>
              <a:rPr lang="en-US" altLang="en-US" sz="3200" b="1" dirty="0">
                <a:latin typeface="Arial" panose="020B0604020202020204" pitchFamily="34" charset="0"/>
                <a:cs typeface="Arial" panose="020B0604020202020204" pitchFamily="34" charset="0"/>
              </a:rPr>
              <a:t>Emergency Egress</a:t>
            </a:r>
          </a:p>
          <a:p>
            <a:pPr marL="914400" lvl="1" indent="-457200">
              <a:lnSpc>
                <a:spcPct val="170000"/>
              </a:lnSpc>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Required exits</a:t>
            </a:r>
            <a:endParaRPr lang="en-US" altLang="en-US" sz="3200" dirty="0"/>
          </a:p>
        </p:txBody>
      </p:sp>
      <p:sp>
        <p:nvSpPr>
          <p:cNvPr id="4" name="Title 1">
            <a:extLst>
              <a:ext uri="{FF2B5EF4-FFF2-40B4-BE49-F238E27FC236}">
                <a16:creationId xmlns:a16="http://schemas.microsoft.com/office/drawing/2014/main" id="{AC22CE0E-B1FC-4692-B96D-F89C1302EF79}"/>
              </a:ext>
            </a:extLst>
          </p:cNvPr>
          <p:cNvSpPr txBox="1">
            <a:spLocks noChangeArrowheads="1"/>
          </p:cNvSpPr>
          <p:nvPr/>
        </p:nvSpPr>
        <p:spPr>
          <a:xfrm>
            <a:off x="6570135" y="2102793"/>
            <a:ext cx="5520267" cy="2774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1B2657"/>
                </a:solidFill>
                <a:latin typeface="Proxima Nova Medium"/>
                <a:ea typeface="Proxima Nova Medium"/>
                <a:cs typeface="Proxima Nova Medium"/>
                <a:sym typeface="Proxima Nova Medium"/>
              </a:defRPr>
            </a:lvl1pPr>
          </a:lstStyle>
          <a:p>
            <a:pPr marL="457200" indent="-457200">
              <a:lnSpc>
                <a:spcPct val="170000"/>
              </a:lnSpc>
              <a:buFont typeface="Arial" panose="020B0604020202020204" pitchFamily="34" charset="0"/>
              <a:buChar char="•"/>
            </a:pPr>
            <a:r>
              <a:rPr lang="en-US" altLang="en-US" sz="3600" b="1" dirty="0">
                <a:latin typeface="Arial" panose="020B0604020202020204" pitchFamily="34" charset="0"/>
                <a:cs typeface="Arial" panose="020B0604020202020204" pitchFamily="34" charset="0"/>
              </a:rPr>
              <a:t>Location Setup</a:t>
            </a:r>
          </a:p>
          <a:p>
            <a:pPr marL="914400" lvl="1" indent="-457200">
              <a:lnSpc>
                <a:spcPct val="170000"/>
              </a:lnSpc>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Fire Systems</a:t>
            </a:r>
          </a:p>
          <a:p>
            <a:pPr marL="457200" indent="-457200">
              <a:lnSpc>
                <a:spcPct val="170000"/>
              </a:lnSpc>
              <a:buFont typeface="Arial" panose="020B0604020202020204" pitchFamily="34" charset="0"/>
              <a:buChar char="•"/>
            </a:pPr>
            <a:r>
              <a:rPr lang="en-US" altLang="en-US" sz="3600" b="1" dirty="0">
                <a:latin typeface="Arial" panose="020B0604020202020204" pitchFamily="34" charset="0"/>
                <a:cs typeface="Arial" panose="020B0604020202020204" pitchFamily="34" charset="0"/>
              </a:rPr>
              <a:t>Pyrotechnics</a:t>
            </a:r>
            <a:endParaRPr lang="en-US" altLang="en-US" sz="3600" dirty="0"/>
          </a:p>
        </p:txBody>
      </p:sp>
    </p:spTree>
    <p:extLst>
      <p:ext uri="{BB962C8B-B14F-4D97-AF65-F5344CB8AC3E}">
        <p14:creationId xmlns:p14="http://schemas.microsoft.com/office/powerpoint/2010/main" val="192832783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53D2B-5689-CAA9-DD67-33BF5C3F5E80}"/>
            </a:ext>
          </a:extLst>
        </p:cNvPr>
        <p:cNvGrpSpPr/>
        <p:nvPr/>
      </p:nvGrpSpPr>
      <p:grpSpPr>
        <a:xfrm>
          <a:off x="0" y="0"/>
          <a:ext cx="0" cy="0"/>
          <a:chOff x="0" y="0"/>
          <a:chExt cx="0" cy="0"/>
        </a:xfrm>
      </p:grpSpPr>
      <p:sp>
        <p:nvSpPr>
          <p:cNvPr id="8" name="Rectangle 8">
            <a:extLst>
              <a:ext uri="{FF2B5EF4-FFF2-40B4-BE49-F238E27FC236}">
                <a16:creationId xmlns:a16="http://schemas.microsoft.com/office/drawing/2014/main" id="{D1B3B1E2-9C0F-A794-294A-814118763805}"/>
              </a:ext>
            </a:extLst>
          </p:cNvPr>
          <p:cNvSpPr>
            <a:spLocks noChangeArrowheads="1"/>
          </p:cNvSpPr>
          <p:nvPr/>
        </p:nvSpPr>
        <p:spPr bwMode="auto">
          <a:xfrm>
            <a:off x="3352800" y="15009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D4500C3C-E046-974D-0402-E1ABE59312F9}"/>
              </a:ext>
            </a:extLst>
          </p:cNvPr>
          <p:cNvPicPr>
            <a:picLocks noChangeAspect="1"/>
          </p:cNvPicPr>
          <p:nvPr/>
        </p:nvPicPr>
        <p:blipFill>
          <a:blip r:embed="rId2"/>
          <a:stretch>
            <a:fillRect/>
          </a:stretch>
        </p:blipFill>
        <p:spPr>
          <a:xfrm>
            <a:off x="2957074" y="423443"/>
            <a:ext cx="6277851" cy="6011114"/>
          </a:xfrm>
          <a:prstGeom prst="rect">
            <a:avLst/>
          </a:prstGeom>
        </p:spPr>
      </p:pic>
    </p:spTree>
    <p:extLst>
      <p:ext uri="{BB962C8B-B14F-4D97-AF65-F5344CB8AC3E}">
        <p14:creationId xmlns:p14="http://schemas.microsoft.com/office/powerpoint/2010/main" val="209794688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E543F-A94C-706A-B4E0-3D87AF77E4A9}"/>
            </a:ext>
          </a:extLst>
        </p:cNvPr>
        <p:cNvGrpSpPr/>
        <p:nvPr/>
      </p:nvGrpSpPr>
      <p:grpSpPr>
        <a:xfrm>
          <a:off x="0" y="0"/>
          <a:ext cx="0" cy="0"/>
          <a:chOff x="0" y="0"/>
          <a:chExt cx="0" cy="0"/>
        </a:xfrm>
      </p:grpSpPr>
      <p:sp>
        <p:nvSpPr>
          <p:cNvPr id="8" name="Rectangle 8">
            <a:extLst>
              <a:ext uri="{FF2B5EF4-FFF2-40B4-BE49-F238E27FC236}">
                <a16:creationId xmlns:a16="http://schemas.microsoft.com/office/drawing/2014/main" id="{1934B3DB-FE45-64A9-ED88-F0F2C37FF6B0}"/>
              </a:ext>
            </a:extLst>
          </p:cNvPr>
          <p:cNvSpPr>
            <a:spLocks noChangeArrowheads="1"/>
          </p:cNvSpPr>
          <p:nvPr/>
        </p:nvSpPr>
        <p:spPr bwMode="auto">
          <a:xfrm>
            <a:off x="3352800" y="15009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71C0943D-98C4-9360-0384-21AB9438AAE8}"/>
              </a:ext>
            </a:extLst>
          </p:cNvPr>
          <p:cNvPicPr>
            <a:picLocks noChangeAspect="1"/>
          </p:cNvPicPr>
          <p:nvPr/>
        </p:nvPicPr>
        <p:blipFill>
          <a:blip r:embed="rId2"/>
          <a:stretch>
            <a:fillRect/>
          </a:stretch>
        </p:blipFill>
        <p:spPr>
          <a:xfrm>
            <a:off x="3142838" y="179463"/>
            <a:ext cx="5906324" cy="1238423"/>
          </a:xfrm>
          <a:prstGeom prst="rect">
            <a:avLst/>
          </a:prstGeom>
        </p:spPr>
      </p:pic>
      <p:pic>
        <p:nvPicPr>
          <p:cNvPr id="5" name="Picture 4">
            <a:extLst>
              <a:ext uri="{FF2B5EF4-FFF2-40B4-BE49-F238E27FC236}">
                <a16:creationId xmlns:a16="http://schemas.microsoft.com/office/drawing/2014/main" id="{07BAD834-8386-3A5C-5ACF-C7A5C4679DDA}"/>
              </a:ext>
            </a:extLst>
          </p:cNvPr>
          <p:cNvPicPr>
            <a:picLocks noChangeAspect="1"/>
          </p:cNvPicPr>
          <p:nvPr/>
        </p:nvPicPr>
        <p:blipFill>
          <a:blip r:embed="rId3"/>
          <a:stretch>
            <a:fillRect/>
          </a:stretch>
        </p:blipFill>
        <p:spPr>
          <a:xfrm>
            <a:off x="2941246" y="1110378"/>
            <a:ext cx="5830114" cy="5372850"/>
          </a:xfrm>
          <a:prstGeom prst="rect">
            <a:avLst/>
          </a:prstGeom>
        </p:spPr>
      </p:pic>
    </p:spTree>
    <p:extLst>
      <p:ext uri="{BB962C8B-B14F-4D97-AF65-F5344CB8AC3E}">
        <p14:creationId xmlns:p14="http://schemas.microsoft.com/office/powerpoint/2010/main" val="364278072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C8AD6-36C5-9BD9-3434-5779EEE0D079}"/>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E7FB97AE-A55F-CE6F-9C62-58ED7F711126}"/>
              </a:ext>
            </a:extLst>
          </p:cNvPr>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City Buildings Department</a:t>
            </a:r>
            <a:endParaRPr b="1" dirty="0">
              <a:solidFill>
                <a:schemeClr val="tx1"/>
              </a:solidFill>
            </a:endParaRPr>
          </a:p>
        </p:txBody>
      </p:sp>
    </p:spTree>
    <p:extLst>
      <p:ext uri="{BB962C8B-B14F-4D97-AF65-F5344CB8AC3E}">
        <p14:creationId xmlns:p14="http://schemas.microsoft.com/office/powerpoint/2010/main" val="167207610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39F2C-0081-D001-159A-DD9A84089C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346BE1-D35D-B681-9C4C-4842B07E0075}"/>
              </a:ext>
            </a:extLst>
          </p:cNvPr>
          <p:cNvSpPr txBox="1"/>
          <p:nvPr/>
        </p:nvSpPr>
        <p:spPr>
          <a:xfrm>
            <a:off x="3245689" y="1591041"/>
            <a:ext cx="6094562" cy="2966646"/>
          </a:xfrm>
          <a:prstGeom prst="rect">
            <a:avLst/>
          </a:prstGeom>
          <a:noFill/>
        </p:spPr>
        <p:txBody>
          <a:bodyPr wrap="square">
            <a:spAutoFit/>
          </a:bodyPr>
          <a:lstStyle/>
          <a:p>
            <a:pPr marL="0" marR="0" algn="ctr">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Topics Overview</a:t>
            </a:r>
          </a:p>
          <a:p>
            <a:pPr marL="342900" marR="0" lvl="0" indent="-342900">
              <a:lnSpc>
                <a:spcPct val="115000"/>
              </a:lnSpc>
              <a:buFont typeface="Symbol" panose="05050102010706020507" pitchFamily="18"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What triggers a building review</a:t>
            </a:r>
          </a:p>
          <a:p>
            <a:pPr marL="342900" marR="0" lvl="0" indent="-342900">
              <a:lnSpc>
                <a:spcPct val="115000"/>
              </a:lnSpc>
              <a:buFont typeface="Symbol" panose="05050102010706020507" pitchFamily="18"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What documents need to be submitted</a:t>
            </a:r>
          </a:p>
          <a:p>
            <a:pPr marL="342900" marR="0" lvl="0" indent="-342900">
              <a:lnSpc>
                <a:spcPct val="115000"/>
              </a:lnSpc>
              <a:spcAft>
                <a:spcPts val="800"/>
              </a:spcAft>
              <a:buFont typeface="Symbol" panose="05050102010706020507" pitchFamily="18"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Where does code site the requirements</a:t>
            </a:r>
          </a:p>
        </p:txBody>
      </p:sp>
    </p:spTree>
    <p:extLst>
      <p:ext uri="{BB962C8B-B14F-4D97-AF65-F5344CB8AC3E}">
        <p14:creationId xmlns:p14="http://schemas.microsoft.com/office/powerpoint/2010/main" val="35798240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E91EB-3B1E-7568-C585-427A1D0E9953}"/>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390896F6-A598-CE53-B68C-5BEFC2D7B92F}"/>
              </a:ext>
            </a:extLst>
          </p:cNvPr>
          <p:cNvSpPr>
            <a:spLocks noGrp="1"/>
          </p:cNvSpPr>
          <p:nvPr>
            <p:ph type="body" idx="21"/>
          </p:nvPr>
        </p:nvSpPr>
        <p:spPr>
          <a:xfrm>
            <a:off x="527308" y="2811846"/>
            <a:ext cx="5635367" cy="1722054"/>
          </a:xfrm>
          <a:prstGeom prst="rect">
            <a:avLst/>
          </a:prstGeom>
        </p:spPr>
        <p:txBody>
          <a:bodyPr>
            <a:normAutofit fontScale="77500" lnSpcReduction="20000"/>
          </a:bodyPr>
          <a:lstStyle/>
          <a:p>
            <a:pPr algn="ctr">
              <a:lnSpc>
                <a:spcPct val="150000"/>
              </a:lnSpc>
            </a:pPr>
            <a:r>
              <a:rPr lang="en-US" b="1" dirty="0">
                <a:solidFill>
                  <a:schemeClr val="tx1"/>
                </a:solidFill>
              </a:rPr>
              <a:t>Texas Alcoholic Beverage Commission (TABC)</a:t>
            </a:r>
          </a:p>
        </p:txBody>
      </p:sp>
    </p:spTree>
    <p:extLst>
      <p:ext uri="{BB962C8B-B14F-4D97-AF65-F5344CB8AC3E}">
        <p14:creationId xmlns:p14="http://schemas.microsoft.com/office/powerpoint/2010/main" val="277168900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D50E5-CCAA-45D4-9412-94184BB4DAB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B98B570-06B0-8369-7531-B7AB2699820C}"/>
              </a:ext>
            </a:extLst>
          </p:cNvPr>
          <p:cNvSpPr txBox="1"/>
          <p:nvPr/>
        </p:nvSpPr>
        <p:spPr>
          <a:xfrm>
            <a:off x="2848873" y="1353963"/>
            <a:ext cx="6094562" cy="4304320"/>
          </a:xfrm>
          <a:prstGeom prst="rect">
            <a:avLst/>
          </a:prstGeom>
          <a:noFill/>
        </p:spPr>
        <p:txBody>
          <a:bodyPr wrap="square">
            <a:spAutoFit/>
          </a:bodyPr>
          <a:lstStyle/>
          <a:p>
            <a:pPr marL="0" marR="0" algn="ctr">
              <a:lnSpc>
                <a:spcPct val="115000"/>
              </a:lnSpc>
              <a:spcAft>
                <a:spcPts val="80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ALCOHOL AT YOUR EVENT?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Texas Alcoholic Beverage Commission (TABC)</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Separate permit required for serving alcohol</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Contact TABC License and Permit Specialist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Plan ahead - additional processing time required</a:t>
            </a:r>
          </a:p>
        </p:txBody>
      </p:sp>
    </p:spTree>
    <p:extLst>
      <p:ext uri="{BB962C8B-B14F-4D97-AF65-F5344CB8AC3E}">
        <p14:creationId xmlns:p14="http://schemas.microsoft.com/office/powerpoint/2010/main" val="181538424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49D6B-D775-6E1D-F12A-1A460B558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7308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F1449-F01B-4848-8D6A-1EEC1DC5C9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A19D7C-6515-148A-618E-535C34711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028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6E00EF-1C15-0BB6-80C2-66CC5E2E8AA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851098-69CC-7189-159A-022F3A392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42" y="643467"/>
            <a:ext cx="990411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22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B5B0E-C8F4-D19E-52FC-C3119D4E1F22}"/>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37BF268-9DAC-9430-ED1A-691A217F8172}"/>
              </a:ext>
            </a:extLst>
          </p:cNvPr>
          <p:cNvSpPr txBox="1">
            <a:spLocks noGrp="1"/>
          </p:cNvSpPr>
          <p:nvPr>
            <p:ph type="sldNum" sz="quarter" idx="2"/>
          </p:nvPr>
        </p:nvSpPr>
        <p:spPr>
          <a:xfrm>
            <a:off x="11277403" y="5849492"/>
            <a:ext cx="450216" cy="8661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srgbClr val="000000"/>
              </a:solidFill>
              <a:effectLst/>
              <a:uLnTx/>
              <a:uFillTx/>
              <a:latin typeface="Proxima Nova"/>
              <a:sym typeface="Proxima Nov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5000" b="1" i="0" u="none" strike="noStrike" kern="1200" cap="none" spc="0" normalizeH="0" baseline="0" noProof="0" dirty="0">
              <a:ln>
                <a:noFill/>
              </a:ln>
              <a:solidFill>
                <a:srgbClr val="000000"/>
              </a:solidFill>
              <a:effectLst/>
              <a:uLnTx/>
              <a:uFillTx/>
              <a:latin typeface="Proxima Nova"/>
              <a:sym typeface="Proxima Nova"/>
            </a:endParaRPr>
          </a:p>
        </p:txBody>
      </p:sp>
      <p:sp>
        <p:nvSpPr>
          <p:cNvPr id="4" name="Title 1">
            <a:extLst>
              <a:ext uri="{FF2B5EF4-FFF2-40B4-BE49-F238E27FC236}">
                <a16:creationId xmlns:a16="http://schemas.microsoft.com/office/drawing/2014/main" id="{9673D31E-AFBA-1788-D546-513DC8C65C8E}"/>
              </a:ext>
            </a:extLst>
          </p:cNvPr>
          <p:cNvSpPr>
            <a:spLocks noGrp="1"/>
          </p:cNvSpPr>
          <p:nvPr>
            <p:ph type="title"/>
          </p:nvPr>
        </p:nvSpPr>
        <p:spPr>
          <a:xfrm>
            <a:off x="518159" y="301302"/>
            <a:ext cx="10280074" cy="1253178"/>
          </a:xfrm>
        </p:spPr>
        <p:txBody>
          <a:bodyPr>
            <a:normAutofit/>
          </a:bodyPr>
          <a:lstStyle/>
          <a:p>
            <a:pPr algn="ctr"/>
            <a:r>
              <a:rPr lang="en-US" sz="3600" b="1" dirty="0">
                <a:latin typeface="Arial" panose="020B0604020202020204" pitchFamily="34" charset="0"/>
              </a:rPr>
              <a:t>APPLICATION TIMELINE OVERVIEW</a:t>
            </a:r>
            <a:br>
              <a:rPr lang="en-US" b="1" dirty="0">
                <a:latin typeface="Arial" panose="020B0604020202020204" pitchFamily="34" charset="0"/>
              </a:rPr>
            </a:br>
            <a:r>
              <a:rPr lang="en-US" sz="4000" b="1" u="sng" dirty="0">
                <a:latin typeface="Arial" panose="020B0604020202020204" pitchFamily="34" charset="0"/>
              </a:rPr>
              <a:t>Council Item (TXDOT)</a:t>
            </a:r>
          </a:p>
        </p:txBody>
      </p:sp>
      <p:graphicFrame>
        <p:nvGraphicFramePr>
          <p:cNvPr id="5" name="Diagram 4">
            <a:extLst>
              <a:ext uri="{FF2B5EF4-FFF2-40B4-BE49-F238E27FC236}">
                <a16:creationId xmlns:a16="http://schemas.microsoft.com/office/drawing/2014/main" id="{5E97A659-7797-F4C5-0BE3-013372AFB35A}"/>
              </a:ext>
            </a:extLst>
          </p:cNvPr>
          <p:cNvGraphicFramePr/>
          <p:nvPr/>
        </p:nvGraphicFramePr>
        <p:xfrm>
          <a:off x="1446415" y="1768013"/>
          <a:ext cx="9717578" cy="4707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33846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DE44D-A6DD-EF5D-E0FB-AF5D39EC25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BB2533-C808-1247-66C3-2E75D5633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1251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2034A-4CA7-9076-C062-50A54C1A9B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38292C-9489-B0CF-809B-73284A46A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860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8D234-499A-6EE7-6EB1-0A5B96E466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023D9B-28D0-26BA-46D7-EAC9B5BD5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5946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F89E-64D1-31FA-E3C9-2297303228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111371-DE36-A415-D4EE-E04211BA7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15F2F9F-3D50-0BFD-F10F-23EC21EA5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442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B0D6D-49D6-AEEE-31C8-410047F344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BC8777-5539-DEA3-E4AF-54500E63D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13022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DAF1B-D7DE-F57E-C28B-DAD912D80F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45953B-1A2E-4D43-D8E2-4F0FE67CC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81119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350D-108F-C4E1-F974-71A67F566D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F33390-45DE-A12B-4765-FB7A3878F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4674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FB714-AB87-9859-81B4-A0A0944ABB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FA2264-65B5-7421-F192-9E4AD7979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49955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09D1C-5DE2-AD57-2550-AE39E5D44B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3E753B-0E5C-2C43-08CB-65641BF16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961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778BA-3432-AF8A-8D19-58DAF90ED1B3}"/>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1B60BFDA-8C9A-5E6B-60CE-A498BAFAA212}"/>
              </a:ext>
            </a:extLst>
          </p:cNvPr>
          <p:cNvSpPr>
            <a:spLocks noGrp="1"/>
          </p:cNvSpPr>
          <p:nvPr>
            <p:ph type="body" idx="21"/>
          </p:nvPr>
        </p:nvSpPr>
        <p:spPr>
          <a:xfrm>
            <a:off x="527308" y="2811846"/>
            <a:ext cx="5635367" cy="1722054"/>
          </a:xfrm>
          <a:prstGeom prst="rect">
            <a:avLst/>
          </a:prstGeom>
        </p:spPr>
        <p:txBody>
          <a:bodyPr>
            <a:normAutofit fontScale="92500" lnSpcReduction="10000"/>
          </a:bodyPr>
          <a:lstStyle/>
          <a:p>
            <a:pPr algn="ctr">
              <a:lnSpc>
                <a:spcPct val="150000"/>
              </a:lnSpc>
            </a:pPr>
            <a:r>
              <a:rPr lang="en-US" b="1" dirty="0">
                <a:solidFill>
                  <a:schemeClr val="tx1"/>
                </a:solidFill>
              </a:rPr>
              <a:t>City of El Paso- </a:t>
            </a:r>
          </a:p>
          <a:p>
            <a:pPr algn="ctr">
              <a:lnSpc>
                <a:spcPct val="150000"/>
              </a:lnSpc>
            </a:pPr>
            <a:r>
              <a:rPr lang="en-US" b="1" dirty="0">
                <a:solidFill>
                  <a:schemeClr val="tx1"/>
                </a:solidFill>
              </a:rPr>
              <a:t>Real Estate</a:t>
            </a:r>
          </a:p>
        </p:txBody>
      </p:sp>
    </p:spTree>
    <p:extLst>
      <p:ext uri="{BB962C8B-B14F-4D97-AF65-F5344CB8AC3E}">
        <p14:creationId xmlns:p14="http://schemas.microsoft.com/office/powerpoint/2010/main" val="39086417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1296-8F13-E955-C2EC-24864A668E8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3994BAC-3943-B03E-23FF-E176571E64C9}"/>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93E4362B-E894-E440-EB1B-1EFDE4B62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B4D29481-ABC4-EE1C-1074-82144282811C}"/>
                </a:ext>
              </a:extLst>
            </p:cNvPr>
            <p:cNvSpPr txBox="1"/>
            <p:nvPr/>
          </p:nvSpPr>
          <p:spPr>
            <a:xfrm>
              <a:off x="1837509" y="1856133"/>
              <a:ext cx="5714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Vectora LT Std Roman" pitchFamily="34" charset="0"/>
                <a:ea typeface="+mn-ea"/>
                <a:cs typeface="+mn-cs"/>
              </a:endParaRPr>
            </a:p>
          </p:txBody>
        </p:sp>
        <p:pic>
          <p:nvPicPr>
            <p:cNvPr id="11" name="Picture 10">
              <a:extLst>
                <a:ext uri="{FF2B5EF4-FFF2-40B4-BE49-F238E27FC236}">
                  <a16:creationId xmlns:a16="http://schemas.microsoft.com/office/drawing/2014/main" id="{8F742CE7-148E-DE91-A556-9403D16DE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3" name="Subtitle 2">
            <a:extLst>
              <a:ext uri="{FF2B5EF4-FFF2-40B4-BE49-F238E27FC236}">
                <a16:creationId xmlns:a16="http://schemas.microsoft.com/office/drawing/2014/main" id="{9B9BE08E-8527-5FBE-2988-714978B2A947}"/>
              </a:ext>
            </a:extLst>
          </p:cNvPr>
          <p:cNvSpPr>
            <a:spLocks noGrp="1"/>
          </p:cNvSpPr>
          <p:nvPr>
            <p:ph sz="half" idx="1"/>
          </p:nvPr>
        </p:nvSpPr>
        <p:spPr>
          <a:xfrm>
            <a:off x="979517" y="2428221"/>
            <a:ext cx="10226040" cy="4084722"/>
          </a:xfrm>
        </p:spPr>
        <p:txBody>
          <a:bodyPr>
            <a:normAutofit/>
          </a:bodyPr>
          <a:lstStyle/>
          <a:p>
            <a:pPr marL="0" marR="0" algn="ctr">
              <a:lnSpc>
                <a:spcPct val="115000"/>
              </a:lnSpc>
              <a:spcBef>
                <a:spcPts val="0"/>
              </a:spcBef>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THREE TYPES OF PERMITS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Downtown Special Event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buSzPts val="1000"/>
              <a:buFont typeface="Symbol" panose="05050102010706020507" pitchFamily="18" charset="2"/>
              <a:buChar char=""/>
              <a:tabLst>
                <a:tab pos="457200" algn="l"/>
              </a:tabLs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For: Events on public right-of-way that disrupt traffic flow</a:t>
            </a:r>
          </a:p>
          <a:p>
            <a:pPr marL="0" marR="0">
              <a:lnSpc>
                <a:spcPct val="115000"/>
              </a:lnSpc>
              <a:spcBef>
                <a:spcPts val="0"/>
              </a:spcBef>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Parade Permit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buSzPts val="1000"/>
              <a:buFont typeface="Symbol" panose="05050102010706020507" pitchFamily="18" charset="2"/>
              <a:buChar char=""/>
              <a:tabLst>
                <a:tab pos="457200" algn="l"/>
              </a:tabLs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For: Marches, processions, athletic events disrupting traffic</a:t>
            </a:r>
          </a:p>
          <a:p>
            <a:pPr marL="0" marR="0">
              <a:lnSpc>
                <a:spcPct val="115000"/>
              </a:lnSpc>
              <a:spcBef>
                <a:spcPts val="0"/>
              </a:spcBef>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Temporary Use Permit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buSzPts val="1000"/>
              <a:buFont typeface="Symbol" panose="05050102010706020507" pitchFamily="18" charset="2"/>
              <a:buChar char=""/>
              <a:tabLst>
                <a:tab pos="457200" algn="l"/>
              </a:tabLs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For: Short-term use of private property for events</a:t>
            </a:r>
          </a:p>
          <a:p>
            <a:pPr marL="0" indent="0">
              <a:buNone/>
            </a:pPr>
            <a:endParaRPr lang="en-US" dirty="0"/>
          </a:p>
        </p:txBody>
      </p:sp>
    </p:spTree>
    <p:extLst>
      <p:ext uri="{BB962C8B-B14F-4D97-AF65-F5344CB8AC3E}">
        <p14:creationId xmlns:p14="http://schemas.microsoft.com/office/powerpoint/2010/main" val="31520032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D82E8-9AE8-BDEB-E66B-2C771FB1644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078BBB9-6774-BF6E-EF1B-D77797B49417}"/>
              </a:ext>
            </a:extLst>
          </p:cNvPr>
          <p:cNvSpPr>
            <a:spLocks noGrp="1"/>
          </p:cNvSpPr>
          <p:nvPr>
            <p:ph type="title"/>
          </p:nvPr>
        </p:nvSpPr>
        <p:spPr>
          <a:xfrm>
            <a:off x="1654234" y="667082"/>
            <a:ext cx="8952806" cy="1126736"/>
          </a:xfrm>
        </p:spPr>
        <p:txBody>
          <a:bodyPr>
            <a:noAutofit/>
          </a:bodyPr>
          <a:lstStyle/>
          <a:p>
            <a:pPr algn="ctr">
              <a:lnSpc>
                <a:spcPct val="100000"/>
              </a:lnSpc>
            </a:pPr>
            <a:r>
              <a:rPr lang="en-US" sz="3600" b="1" dirty="0">
                <a:latin typeface="Arial" panose="020B0604020202020204" pitchFamily="34" charset="0"/>
                <a:cs typeface="Arial" panose="020B0604020202020204" pitchFamily="34" charset="0"/>
              </a:rPr>
              <a:t>Renting a City-Owned Property</a:t>
            </a:r>
            <a:endParaRPr lang="en-US" sz="3600" b="1" dirty="0">
              <a:latin typeface="Arial" panose="020B0604020202020204" pitchFamily="34" charset="0"/>
            </a:endParaRPr>
          </a:p>
        </p:txBody>
      </p:sp>
      <p:sp>
        <p:nvSpPr>
          <p:cNvPr id="3" name="TextBox 2">
            <a:extLst>
              <a:ext uri="{FF2B5EF4-FFF2-40B4-BE49-F238E27FC236}">
                <a16:creationId xmlns:a16="http://schemas.microsoft.com/office/drawing/2014/main" id="{1FF1A952-7BD0-D889-0AB4-68555DF64D1B}"/>
              </a:ext>
            </a:extLst>
          </p:cNvPr>
          <p:cNvSpPr txBox="1"/>
          <p:nvPr/>
        </p:nvSpPr>
        <p:spPr>
          <a:xfrm>
            <a:off x="2961017" y="1913325"/>
            <a:ext cx="6094562" cy="3980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RENTING CITY-OWNED PROPERTY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Want to use a city-owned facility, parking lot, or empty lot?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Applications reviewed on first-come, first-served basis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Priority given to established special events (e.g., WinterFest)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 date is secured until final agreement is signed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are still responsible for acquiring all necessary permits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Submit application early - approval not guaranteed</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Contact: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Real Estate Office: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realestate@elpasotexas.gov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77293342"/>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543D8-466E-CB1E-9C45-CFC32B2E32D4}"/>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6C7F91DF-674F-DBDF-DB7B-C1CAD0C24156}"/>
              </a:ext>
            </a:extLst>
          </p:cNvPr>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Best Practices for Smooth Approval</a:t>
            </a:r>
          </a:p>
        </p:txBody>
      </p:sp>
    </p:spTree>
    <p:extLst>
      <p:ext uri="{BB962C8B-B14F-4D97-AF65-F5344CB8AC3E}">
        <p14:creationId xmlns:p14="http://schemas.microsoft.com/office/powerpoint/2010/main" val="31131154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9" name="TextBox 8">
            <a:extLst>
              <a:ext uri="{FF2B5EF4-FFF2-40B4-BE49-F238E27FC236}">
                <a16:creationId xmlns:a16="http://schemas.microsoft.com/office/drawing/2014/main" id="{77D8EBF1-AAE7-A3BF-5293-B2D8EF39DD58}"/>
              </a:ext>
            </a:extLst>
          </p:cNvPr>
          <p:cNvSpPr txBox="1"/>
          <p:nvPr/>
        </p:nvSpPr>
        <p:spPr>
          <a:xfrm>
            <a:off x="3171726" y="2248104"/>
            <a:ext cx="6094562" cy="3037178"/>
          </a:xfrm>
          <a:prstGeom prst="rect">
            <a:avLst/>
          </a:prstGeom>
          <a:noFill/>
        </p:spPr>
        <p:txBody>
          <a:bodyPr wrap="square">
            <a:spAutoFit/>
          </a:bodyPr>
          <a:lstStyle/>
          <a:p>
            <a:pPr marL="0" marR="0" algn="ctr">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BEST PRACTICES FOR SMOOTH APPROVAL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Start Early:</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Submit 45+ days out, even if you think you need less time</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Complete Applications: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Incomplete applications will NOT be processed</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Clear Plans: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Provide legible site plans and route maps with all details</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Avoid Peak Traffic: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Don't schedule parades during rush hours or wrong-way on one-ways</a:t>
            </a:r>
          </a:p>
        </p:txBody>
      </p:sp>
    </p:spTree>
    <p:extLst>
      <p:ext uri="{BB962C8B-B14F-4D97-AF65-F5344CB8AC3E}">
        <p14:creationId xmlns:p14="http://schemas.microsoft.com/office/powerpoint/2010/main" val="37343096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FB45D-F3E8-8AFC-F5CB-AF6074949DB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51E69BE-E696-DF8B-9372-34E7D210C28D}"/>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60C9C31F-435C-4593-9923-CF32B13C3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F669E5DD-642E-05AE-D0FE-3AAB2A2F44E9}"/>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48E73679-3E44-4BF2-808C-5BD744489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9" name="TextBox 8">
            <a:extLst>
              <a:ext uri="{FF2B5EF4-FFF2-40B4-BE49-F238E27FC236}">
                <a16:creationId xmlns:a16="http://schemas.microsoft.com/office/drawing/2014/main" id="{EF08CC29-5A4D-3FB8-FE81-23352591752A}"/>
              </a:ext>
            </a:extLst>
          </p:cNvPr>
          <p:cNvSpPr txBox="1"/>
          <p:nvPr/>
        </p:nvSpPr>
        <p:spPr>
          <a:xfrm>
            <a:off x="3371654" y="1765025"/>
            <a:ext cx="6094562" cy="3037178"/>
          </a:xfrm>
          <a:prstGeom prst="rect">
            <a:avLst/>
          </a:prstGeom>
          <a:noFill/>
        </p:spPr>
        <p:txBody>
          <a:bodyPr wrap="square">
            <a:spAutoFit/>
          </a:bodyPr>
          <a:lstStyle/>
          <a:p>
            <a:pPr marL="0" marR="0" algn="ctr">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BEST PRACTICES FOR SMOOTH APPROVAL</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Lock Your Route: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Route changes after approval may require more officers or denial</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Budget All Costs: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Remember: police, parking, barricades, insurance, cleaning</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Notify Neighbors: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Get property owner signatures early - this takes time</a:t>
            </a:r>
          </a:p>
          <a:p>
            <a:pPr marL="0" marR="0">
              <a:lnSpc>
                <a:spcPct val="115000"/>
              </a:lnSpc>
              <a:spcAft>
                <a:spcPts val="800"/>
              </a:spcAft>
              <a:buNone/>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Follow Through: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Non-compliance can result in denial of future permits</a:t>
            </a:r>
          </a:p>
        </p:txBody>
      </p:sp>
    </p:spTree>
    <p:extLst>
      <p:ext uri="{BB962C8B-B14F-4D97-AF65-F5344CB8AC3E}">
        <p14:creationId xmlns:p14="http://schemas.microsoft.com/office/powerpoint/2010/main" val="3535752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50A1-3F20-69E4-145B-69515B86681C}"/>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9D3DB09B-128B-B8AB-17CD-2F5B0F584F55}"/>
              </a:ext>
            </a:extLst>
          </p:cNvPr>
          <p:cNvSpPr>
            <a:spLocks noGrp="1"/>
          </p:cNvSpPr>
          <p:nvPr>
            <p:ph type="body" idx="21"/>
          </p:nvPr>
        </p:nvSpPr>
        <p:spPr>
          <a:xfrm>
            <a:off x="527308" y="2811846"/>
            <a:ext cx="5635367" cy="1722054"/>
          </a:xfrm>
          <a:prstGeom prst="rect">
            <a:avLst/>
          </a:prstGeom>
        </p:spPr>
        <p:txBody>
          <a:bodyPr>
            <a:normAutofit/>
          </a:bodyPr>
          <a:lstStyle/>
          <a:p>
            <a:pPr algn="ctr">
              <a:lnSpc>
                <a:spcPct val="150000"/>
              </a:lnSpc>
            </a:pPr>
            <a:r>
              <a:rPr lang="en-US" b="1" dirty="0">
                <a:solidFill>
                  <a:schemeClr val="tx1"/>
                </a:solidFill>
              </a:rPr>
              <a:t>Common Questions</a:t>
            </a:r>
          </a:p>
        </p:txBody>
      </p:sp>
    </p:spTree>
    <p:extLst>
      <p:ext uri="{BB962C8B-B14F-4D97-AF65-F5344CB8AC3E}">
        <p14:creationId xmlns:p14="http://schemas.microsoft.com/office/powerpoint/2010/main" val="333137228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391B3-A4DE-2029-56BD-7BA298DD1C1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D249D47-DD86-F8AF-DF2A-F6F3576E205E}"/>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988BD492-5E92-A867-F8B2-4A1775D960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96796FED-6621-F967-B9FF-45D277252BAE}"/>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0D1E0A53-A886-193A-B503-96CFF81E2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3" name="TextBox 2">
            <a:extLst>
              <a:ext uri="{FF2B5EF4-FFF2-40B4-BE49-F238E27FC236}">
                <a16:creationId xmlns:a16="http://schemas.microsoft.com/office/drawing/2014/main" id="{4459D86D-6220-A6AD-0B44-77649FA51FA6}"/>
              </a:ext>
            </a:extLst>
          </p:cNvPr>
          <p:cNvSpPr txBox="1"/>
          <p:nvPr/>
        </p:nvSpPr>
        <p:spPr>
          <a:xfrm>
            <a:off x="2981945" y="1727412"/>
            <a:ext cx="6094562" cy="2932791"/>
          </a:xfrm>
          <a:prstGeom prst="rect">
            <a:avLst/>
          </a:prstGeom>
          <a:noFill/>
        </p:spPr>
        <p:txBody>
          <a:bodyPr wrap="square">
            <a:spAutoFit/>
          </a:bodyPr>
          <a:lstStyle/>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COMMON QUESTIONS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Q: What if I miss the deadline?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t>
            </a:r>
            <a:r>
              <a:rPr lang="en-US" kern="100" dirty="0">
                <a:latin typeface="Aptos" panose="020B0004020202020204" pitchFamily="34" charset="0"/>
                <a:ea typeface="Aptos" panose="020B0004020202020204" pitchFamily="34" charset="0"/>
                <a:cs typeface="Times New Roman" panose="02020603050405020304" pitchFamily="18" charset="0"/>
              </a:rPr>
              <a:t>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rocessing may not be complete by your event date. </a:t>
            </a:r>
            <a:r>
              <a:rPr lang="en-US" kern="100" dirty="0">
                <a:latin typeface="Aptos" panose="020B0004020202020204" pitchFamily="34" charset="0"/>
                <a:ea typeface="Aptos" panose="020B0004020202020204" pitchFamily="34" charset="0"/>
                <a:cs typeface="Times New Roman" panose="02020603050405020304" pitchFamily="18" charset="0"/>
              </a:rPr>
              <a:t>Will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result in denial.</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Q: What if I don't comply with permit terms?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Warnings to denial of future applications. Compliance is taken seriously.</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Q: Can I start without permit approval?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NO. You must have signed approval before your event. No exceptions.</a:t>
            </a:r>
          </a:p>
        </p:txBody>
      </p:sp>
    </p:spTree>
    <p:extLst>
      <p:ext uri="{BB962C8B-B14F-4D97-AF65-F5344CB8AC3E}">
        <p14:creationId xmlns:p14="http://schemas.microsoft.com/office/powerpoint/2010/main" val="3174773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46BCA-2371-BA4B-D7CD-D8A695D15AEA}"/>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3324C448-185A-BAE3-E05E-640390D311E7}"/>
              </a:ext>
            </a:extLst>
          </p:cNvPr>
          <p:cNvSpPr>
            <a:spLocks noGrp="1"/>
          </p:cNvSpPr>
          <p:nvPr>
            <p:ph type="body" idx="21"/>
          </p:nvPr>
        </p:nvSpPr>
        <p:spPr>
          <a:xfrm>
            <a:off x="527308" y="2811846"/>
            <a:ext cx="5635367" cy="1722054"/>
          </a:xfrm>
          <a:prstGeom prst="rect">
            <a:avLst/>
          </a:prstGeom>
        </p:spPr>
        <p:txBody>
          <a:bodyPr>
            <a:normAutofit fontScale="92500"/>
          </a:bodyPr>
          <a:lstStyle/>
          <a:p>
            <a:pPr algn="ctr">
              <a:lnSpc>
                <a:spcPct val="150000"/>
              </a:lnSpc>
            </a:pPr>
            <a:r>
              <a:rPr lang="en-US" b="1" dirty="0">
                <a:solidFill>
                  <a:schemeClr val="tx1"/>
                </a:solidFill>
              </a:rPr>
              <a:t>Application Checklist</a:t>
            </a:r>
          </a:p>
        </p:txBody>
      </p:sp>
    </p:spTree>
    <p:extLst>
      <p:ext uri="{BB962C8B-B14F-4D97-AF65-F5344CB8AC3E}">
        <p14:creationId xmlns:p14="http://schemas.microsoft.com/office/powerpoint/2010/main" val="212243302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E80E4-BD60-0F18-BB8B-F35CC17EE56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847E8AF-6E9F-92B9-9A7C-098B30CCA87E}"/>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0A348298-FE09-9CB7-EA68-CA0C3421B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E13FA587-1A5C-084F-5B37-F3B2B946576A}"/>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4F60DAFE-4E46-5672-10E2-B30960748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4" name="TextBox 3">
            <a:extLst>
              <a:ext uri="{FF2B5EF4-FFF2-40B4-BE49-F238E27FC236}">
                <a16:creationId xmlns:a16="http://schemas.microsoft.com/office/drawing/2014/main" id="{AE3409BF-4596-DDC1-9AC0-B1CD7CEAB274}"/>
              </a:ext>
            </a:extLst>
          </p:cNvPr>
          <p:cNvSpPr txBox="1"/>
          <p:nvPr/>
        </p:nvSpPr>
        <p:spPr>
          <a:xfrm>
            <a:off x="2981945" y="2086748"/>
            <a:ext cx="6094562" cy="4185441"/>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YOUR APPLICATION CHECKLIST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you submit, make sure you have: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Complete application form filled out accurately</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Site plan or route map (detailed and legible)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Traffic control plan from approved barricade company</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Property owner signatures/consents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Insurance certificate (if required)</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Payment for application fee</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All supporting documents (parking, TABC, etc.)</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Submitted 45+ days before event (30 days for parades)</a:t>
            </a:r>
          </a:p>
        </p:txBody>
      </p:sp>
    </p:spTree>
    <p:extLst>
      <p:ext uri="{BB962C8B-B14F-4D97-AF65-F5344CB8AC3E}">
        <p14:creationId xmlns:p14="http://schemas.microsoft.com/office/powerpoint/2010/main" val="2890871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F39BE-5813-CF4B-F528-46252AAF0BDE}"/>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14D3814C-267C-7C21-5F5B-BAC52F8D6C3F}"/>
              </a:ext>
            </a:extLst>
          </p:cNvPr>
          <p:cNvSpPr>
            <a:spLocks noGrp="1"/>
          </p:cNvSpPr>
          <p:nvPr>
            <p:ph type="body" idx="21"/>
          </p:nvPr>
        </p:nvSpPr>
        <p:spPr>
          <a:xfrm>
            <a:off x="527308" y="2811846"/>
            <a:ext cx="5635367" cy="1722054"/>
          </a:xfrm>
          <a:prstGeom prst="rect">
            <a:avLst/>
          </a:prstGeom>
        </p:spPr>
        <p:txBody>
          <a:bodyPr>
            <a:normAutofit/>
          </a:bodyPr>
          <a:lstStyle/>
          <a:p>
            <a:pPr algn="ctr">
              <a:lnSpc>
                <a:spcPct val="150000"/>
              </a:lnSpc>
            </a:pPr>
            <a:r>
              <a:rPr lang="en-US" b="1" dirty="0">
                <a:solidFill>
                  <a:schemeClr val="tx1"/>
                </a:solidFill>
              </a:rPr>
              <a:t>Key Contacts</a:t>
            </a:r>
          </a:p>
        </p:txBody>
      </p:sp>
    </p:spTree>
    <p:extLst>
      <p:ext uri="{BB962C8B-B14F-4D97-AF65-F5344CB8AC3E}">
        <p14:creationId xmlns:p14="http://schemas.microsoft.com/office/powerpoint/2010/main" val="1512138871"/>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FB33F-CACF-34D1-1282-F2C261A7D85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6389F99-2A6F-107D-1222-683BE0DB653C}"/>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A85A59BE-1871-ACA8-C7FF-B984DBFE33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5A1372D7-D8CD-38C4-CC1E-E44E4DD027ED}"/>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A289BD1A-7DBE-3780-4122-081F450B9C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3" name="TextBox 2">
            <a:extLst>
              <a:ext uri="{FF2B5EF4-FFF2-40B4-BE49-F238E27FC236}">
                <a16:creationId xmlns:a16="http://schemas.microsoft.com/office/drawing/2014/main" id="{44383D0F-0579-BEDF-7EA2-66B557F93419}"/>
              </a:ext>
            </a:extLst>
          </p:cNvPr>
          <p:cNvSpPr txBox="1"/>
          <p:nvPr/>
        </p:nvSpPr>
        <p:spPr>
          <a:xfrm>
            <a:off x="3171726" y="1572932"/>
            <a:ext cx="6094562" cy="4957447"/>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KEY CONTACTS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Downtown Management District (DMD)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Ricardo Bustamante (915) 253-4087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rbustamante@elpasodmd.org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buNone/>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For: Downtown special events</a:t>
            </a:r>
          </a:p>
          <a:p>
            <a:pPr marL="0" marR="0">
              <a:lnSpc>
                <a:spcPct val="115000"/>
              </a:lnSpc>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Special Events Permits Office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Marisol Franco (915) 212-1563 </a:t>
            </a:r>
          </a:p>
          <a:p>
            <a:pPr marL="0" marR="0">
              <a:lnSpc>
                <a:spcPct val="115000"/>
              </a:lnSpc>
              <a:buNone/>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SpecialEvents@elpasotexas.gov</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buNone/>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For: Parade &amp; temporary use permits</a:t>
            </a:r>
          </a:p>
          <a:p>
            <a:pPr marL="0" marR="0">
              <a:lnSpc>
                <a:spcPct val="115000"/>
              </a:lnSpc>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Parks &amp; Recreation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Joe Gaines (915) 240-3312 </a:t>
            </a:r>
          </a:p>
          <a:p>
            <a:pPr marL="0" marR="0">
              <a:lnSpc>
                <a:spcPct val="115000"/>
              </a:lnSpc>
              <a:buNone/>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gainesje@elpasotexas.gov</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For: San Jacinto Plaza &amp; park events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5184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EAC83-2F2A-D842-4649-ABF03C009C2C}"/>
            </a:ext>
          </a:extLst>
        </p:cNvPr>
        <p:cNvGrpSpPr/>
        <p:nvPr/>
      </p:nvGrpSpPr>
      <p:grpSpPr>
        <a:xfrm>
          <a:off x="0" y="0"/>
          <a:ext cx="0" cy="0"/>
          <a:chOff x="0" y="0"/>
          <a:chExt cx="0" cy="0"/>
        </a:xfrm>
      </p:grpSpPr>
      <p:sp>
        <p:nvSpPr>
          <p:cNvPr id="173" name="Text Placeholder 3">
            <a:extLst>
              <a:ext uri="{FF2B5EF4-FFF2-40B4-BE49-F238E27FC236}">
                <a16:creationId xmlns:a16="http://schemas.microsoft.com/office/drawing/2014/main" id="{92053FA1-8856-D6F2-513F-EFE258BA1DFF}"/>
              </a:ext>
            </a:extLst>
          </p:cNvPr>
          <p:cNvSpPr>
            <a:spLocks noGrp="1"/>
          </p:cNvSpPr>
          <p:nvPr>
            <p:ph type="body" idx="21"/>
          </p:nvPr>
        </p:nvSpPr>
        <p:spPr>
          <a:xfrm>
            <a:off x="746383" y="3145221"/>
            <a:ext cx="5635367" cy="1722054"/>
          </a:xfrm>
          <a:prstGeom prst="rect">
            <a:avLst/>
          </a:prstGeom>
        </p:spPr>
        <p:txBody>
          <a:bodyPr>
            <a:normAutofit/>
          </a:bodyPr>
          <a:lstStyle/>
          <a:p>
            <a:pPr algn="ctr"/>
            <a:r>
              <a:rPr lang="en-US" b="1" dirty="0">
                <a:solidFill>
                  <a:schemeClr val="tx1"/>
                </a:solidFill>
              </a:rPr>
              <a:t>Site Map Examples</a:t>
            </a:r>
          </a:p>
        </p:txBody>
      </p:sp>
    </p:spTree>
    <p:extLst>
      <p:ext uri="{BB962C8B-B14F-4D97-AF65-F5344CB8AC3E}">
        <p14:creationId xmlns:p14="http://schemas.microsoft.com/office/powerpoint/2010/main" val="339767964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8C8D-79C9-24E2-C686-2A6F21D18EC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27BDF18-76DE-3C3F-5004-C7108F9F7D1F}"/>
              </a:ext>
            </a:extLst>
          </p:cNvPr>
          <p:cNvGrpSpPr/>
          <p:nvPr/>
        </p:nvGrpSpPr>
        <p:grpSpPr>
          <a:xfrm>
            <a:off x="1463873" y="29818"/>
            <a:ext cx="7612634" cy="2398403"/>
            <a:chOff x="-60126" y="-19050"/>
            <a:chExt cx="7612634" cy="2398403"/>
          </a:xfrm>
        </p:grpSpPr>
        <p:pic>
          <p:nvPicPr>
            <p:cNvPr id="6" name="Picture 5" descr="DMD - Invite Image.tiff">
              <a:extLst>
                <a:ext uri="{FF2B5EF4-FFF2-40B4-BE49-F238E27FC236}">
                  <a16:creationId xmlns:a16="http://schemas.microsoft.com/office/drawing/2014/main" id="{6F2389AC-9535-AF38-26CB-94A8BB73C1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a:extLst>
                <a:ext uri="{FF2B5EF4-FFF2-40B4-BE49-F238E27FC236}">
                  <a16:creationId xmlns:a16="http://schemas.microsoft.com/office/drawing/2014/main" id="{6D3A08F3-ADFB-2535-6E4A-1ABA56CD894A}"/>
                </a:ext>
              </a:extLst>
            </p:cNvPr>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a:extLst>
                <a:ext uri="{FF2B5EF4-FFF2-40B4-BE49-F238E27FC236}">
                  <a16:creationId xmlns:a16="http://schemas.microsoft.com/office/drawing/2014/main" id="{A2C49C00-297D-61AF-E94E-42437CEE0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3" name="TextBox 2">
            <a:extLst>
              <a:ext uri="{FF2B5EF4-FFF2-40B4-BE49-F238E27FC236}">
                <a16:creationId xmlns:a16="http://schemas.microsoft.com/office/drawing/2014/main" id="{E1A26536-552C-B2C0-0A5F-6C33F2D11B28}"/>
              </a:ext>
            </a:extLst>
          </p:cNvPr>
          <p:cNvSpPr txBox="1"/>
          <p:nvPr/>
        </p:nvSpPr>
        <p:spPr>
          <a:xfrm>
            <a:off x="3171726" y="1905001"/>
            <a:ext cx="6094562" cy="4320350"/>
          </a:xfrm>
          <a:prstGeom prst="rect">
            <a:avLst/>
          </a:prstGeom>
          <a:noFill/>
        </p:spPr>
        <p:txBody>
          <a:bodyPr wrap="square">
            <a:spAutoFit/>
          </a:bodyPr>
          <a:lstStyle/>
          <a:p>
            <a:pPr marL="0" marR="0" algn="ctr">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KEY CONTACTS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Streetcar Track Access </a:t>
            </a:r>
          </a:p>
          <a:p>
            <a:pPr marL="0" marR="0">
              <a:lnSpc>
                <a:spcPct val="115000"/>
              </a:lnSpc>
              <a:buNone/>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Duke Choi 915-212-3430 </a:t>
            </a:r>
          </a:p>
          <a:p>
            <a:pPr>
              <a:lnSpc>
                <a:spcPct val="115000"/>
              </a:lnSpc>
            </a:pPr>
            <a:r>
              <a:rPr lang="en-US" dirty="0">
                <a:hlinkClick r:id="rId5"/>
              </a:rPr>
              <a:t>choidh@elpasotexas.gov</a:t>
            </a:r>
            <a:endParaRPr lang="en-US" dirty="0"/>
          </a:p>
          <a:p>
            <a:pPr>
              <a:lnSpc>
                <a:spcPct val="115000"/>
              </a:lnSpc>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Ahmed Zayan 915-212-3476</a:t>
            </a:r>
          </a:p>
          <a:p>
            <a:pPr>
              <a:lnSpc>
                <a:spcPct val="115000"/>
              </a:lnSpc>
            </a:pPr>
            <a:r>
              <a:rPr lang="en-US" dirty="0">
                <a:hlinkClick r:id="rId6"/>
              </a:rPr>
              <a:t>Zayanak@elpasotexas.gov</a:t>
            </a:r>
            <a:r>
              <a:rPr lang="en-US" dirty="0"/>
              <a:t> </a:t>
            </a:r>
          </a:p>
          <a:p>
            <a:pPr>
              <a:lnSpc>
                <a:spcPct val="115000"/>
              </a:lnSpc>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Code Enforcement Food Safety </a:t>
            </a:r>
          </a:p>
          <a:p>
            <a:pPr marL="0" marR="0">
              <a:lnSpc>
                <a:spcPct val="115000"/>
              </a:lnSpc>
              <a:buNone/>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Stop Shop (915) 212-1510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foodinspectionpermits@elpasotexas.gov</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buNone/>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For: Temporary / Mobile Food Permits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77491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3873" y="29818"/>
            <a:ext cx="7612634" cy="2398403"/>
            <a:chOff x="-60126" y="-19050"/>
            <a:chExt cx="7612634" cy="2398403"/>
          </a:xfrm>
        </p:grpSpPr>
        <p:pic>
          <p:nvPicPr>
            <p:cNvPr id="6" name="Picture 5" descr="DMD - Invite Image.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17850" y="361950"/>
              <a:ext cx="2895600" cy="1162114"/>
            </a:xfrm>
            <a:prstGeom prst="rect">
              <a:avLst/>
            </a:prstGeom>
          </p:spPr>
        </p:pic>
        <p:sp>
          <p:nvSpPr>
            <p:cNvPr id="7" name="TextBox 6"/>
            <p:cNvSpPr txBox="1"/>
            <p:nvPr/>
          </p:nvSpPr>
          <p:spPr>
            <a:xfrm>
              <a:off x="1837509" y="1856133"/>
              <a:ext cx="5714999" cy="523220"/>
            </a:xfrm>
            <a:prstGeom prst="rect">
              <a:avLst/>
            </a:prstGeom>
            <a:noFill/>
          </p:spPr>
          <p:txBody>
            <a:bodyPr wrap="square" rtlCol="0">
              <a:spAutoFit/>
            </a:bodyPr>
            <a:lstStyle/>
            <a:p>
              <a:pPr algn="ctr"/>
              <a:endParaRPr lang="en-US" sz="2800" b="1" dirty="0">
                <a:latin typeface="Vectora LT Std Roman"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6" y="-19050"/>
              <a:ext cx="1507926" cy="2056929"/>
            </a:xfrm>
            <a:prstGeom prst="rect">
              <a:avLst/>
            </a:prstGeom>
          </p:spPr>
        </p:pic>
      </p:grpSp>
      <p:sp>
        <p:nvSpPr>
          <p:cNvPr id="3" name="Subtitle 2">
            <a:extLst>
              <a:ext uri="{FF2B5EF4-FFF2-40B4-BE49-F238E27FC236}">
                <a16:creationId xmlns:a16="http://schemas.microsoft.com/office/drawing/2014/main" id="{548CF296-CB39-439A-AA75-3208A5661A03}"/>
              </a:ext>
            </a:extLst>
          </p:cNvPr>
          <p:cNvSpPr>
            <a:spLocks noGrp="1"/>
          </p:cNvSpPr>
          <p:nvPr>
            <p:ph type="subTitle" idx="1"/>
          </p:nvPr>
        </p:nvSpPr>
        <p:spPr>
          <a:xfrm>
            <a:off x="2971799" y="2971799"/>
            <a:ext cx="6026151" cy="1680127"/>
          </a:xfrm>
        </p:spPr>
        <p:txBody>
          <a:bodyPr>
            <a:normAutofit fontScale="85000" lnSpcReduction="20000"/>
          </a:bodyPr>
          <a:lstStyle/>
          <a:p>
            <a:endParaRPr lang="en-US" sz="6000" dirty="0"/>
          </a:p>
          <a:p>
            <a:r>
              <a:rPr lang="en-US" sz="96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048959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20016</TotalTime>
  <Words>3211</Words>
  <Application>Microsoft Office PowerPoint</Application>
  <PresentationFormat>Widescreen</PresentationFormat>
  <Paragraphs>449</Paragraphs>
  <Slides>91</Slides>
  <Notes>28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91</vt:i4>
      </vt:variant>
    </vt:vector>
  </HeadingPairs>
  <TitlesOfParts>
    <vt:vector size="108" baseType="lpstr">
      <vt:lpstr>Aptos</vt:lpstr>
      <vt:lpstr>Arial</vt:lpstr>
      <vt:lpstr>Calibri</vt:lpstr>
      <vt:lpstr>Calibri Light</vt:lpstr>
      <vt:lpstr>Halis R Bold</vt:lpstr>
      <vt:lpstr>Helvetica</vt:lpstr>
      <vt:lpstr>Proxima Nova</vt:lpstr>
      <vt:lpstr>Proxima Nova Medium</vt:lpstr>
      <vt:lpstr>Proxima Nova Semibold</vt:lpstr>
      <vt:lpstr>Segoe UI Emoji</vt:lpstr>
      <vt:lpstr>Symbol</vt:lpstr>
      <vt:lpstr>Vectora LT Std Roman</vt:lpstr>
      <vt:lpstr>Wingdings</vt:lpstr>
      <vt:lpstr>Office Theme</vt:lpstr>
      <vt:lpstr>Office Theme</vt:lpstr>
      <vt:lpstr>Office Theme</vt:lpstr>
      <vt:lpstr>1_Office Theme</vt:lpstr>
      <vt:lpstr>PowerPoint Presentation</vt:lpstr>
      <vt:lpstr>Agenda</vt:lpstr>
      <vt:lpstr>Downtown Special Events</vt:lpstr>
      <vt:lpstr>PowerPoint Presentation</vt:lpstr>
      <vt:lpstr>PowerPoint Presentation</vt:lpstr>
      <vt:lpstr>APPLICATION TIMELINE OVERVIEW Non-Council Item</vt:lpstr>
      <vt:lpstr>APPLICATION TIMELINE OVERVIEW Council Item (TXDOT)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Notice of Proposed Closure</vt:lpstr>
      <vt:lpstr>Notice of Proposed Closure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Temporary Use Permit</vt:lpstr>
      <vt:lpstr>PowerPoint Presentation</vt:lpstr>
      <vt:lpstr>PowerPoint Presentation</vt:lpstr>
      <vt:lpstr>Event Fees</vt:lpstr>
      <vt:lpstr>PowerPoint Presentation</vt:lpstr>
      <vt:lpstr>PowerPoint Presentation</vt:lpstr>
      <vt:lpstr>PowerPoint Presentation</vt:lpstr>
      <vt:lpstr>PowerPoint Presentation</vt:lpstr>
      <vt:lpstr>Request is made for a parking meter rental</vt:lpstr>
      <vt:lpstr>PowerPoint Presentation</vt:lpstr>
      <vt:lpstr>PowerPoint Presentation</vt:lpstr>
      <vt:lpstr>PowerPoint Presentation</vt:lpstr>
      <vt:lpstr>Applicability</vt:lpstr>
      <vt:lpstr>Track Access Authorization Process</vt:lpstr>
      <vt:lpstr>Track Access Authorization Process</vt:lpstr>
      <vt:lpstr>Be Streetcar Safe!</vt:lpstr>
      <vt:lpstr>PowerPoint Presentation</vt:lpstr>
      <vt:lpstr>PowerPoint Presentation</vt:lpstr>
      <vt:lpstr>PowerPoint Presentation</vt:lpstr>
      <vt:lpstr>Sample Site Plan for lots</vt:lpstr>
      <vt:lpstr>PowerPoint Presentation</vt:lpstr>
      <vt:lpstr>Estimates</vt:lpstr>
      <vt:lpstr>PowerPoint Presentation</vt:lpstr>
      <vt:lpstr>PowerPoint Presentation</vt:lpstr>
      <vt:lpstr>PowerPoint Presentation</vt:lpstr>
      <vt:lpstr>Calendar Park 401 E. San Antonio </vt:lpstr>
      <vt:lpstr>Special Events at San Jacinto </vt:lpstr>
      <vt:lpstr>PowerPoint Presentation</vt:lpstr>
      <vt:lpstr>Contact Us</vt:lpstr>
      <vt:lpstr>PowerPoint Presentation</vt:lpstr>
      <vt:lpstr>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Renting a City-Owned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McQuillen</dc:creator>
  <cp:lastModifiedBy>Ricardo Bustamante</cp:lastModifiedBy>
  <cp:revision>127</cp:revision>
  <dcterms:created xsi:type="dcterms:W3CDTF">2020-01-16T17:27:09Z</dcterms:created>
  <dcterms:modified xsi:type="dcterms:W3CDTF">2026-02-16T22:12:48Z</dcterms:modified>
</cp:coreProperties>
</file>